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96" r:id="rId2"/>
    <p:sldMasterId id="2147483714" r:id="rId3"/>
    <p:sldMasterId id="2147483732" r:id="rId4"/>
    <p:sldMasterId id="2147483750" r:id="rId5"/>
    <p:sldMasterId id="2147483768" r:id="rId6"/>
  </p:sldMasterIdLst>
  <p:notesMasterIdLst>
    <p:notesMasterId r:id="rId65"/>
  </p:notesMasterIdLst>
  <p:sldIdLst>
    <p:sldId id="279" r:id="rId7"/>
    <p:sldId id="316" r:id="rId8"/>
    <p:sldId id="325" r:id="rId9"/>
    <p:sldId id="326" r:id="rId10"/>
    <p:sldId id="327" r:id="rId11"/>
    <p:sldId id="328" r:id="rId12"/>
    <p:sldId id="329" r:id="rId13"/>
    <p:sldId id="336" r:id="rId14"/>
    <p:sldId id="281" r:id="rId15"/>
    <p:sldId id="330" r:id="rId16"/>
    <p:sldId id="335" r:id="rId17"/>
    <p:sldId id="332" r:id="rId18"/>
    <p:sldId id="333" r:id="rId19"/>
    <p:sldId id="334" r:id="rId20"/>
    <p:sldId id="340" r:id="rId21"/>
    <p:sldId id="324" r:id="rId22"/>
    <p:sldId id="339" r:id="rId23"/>
    <p:sldId id="343" r:id="rId24"/>
    <p:sldId id="342" r:id="rId25"/>
    <p:sldId id="371" r:id="rId26"/>
    <p:sldId id="355" r:id="rId27"/>
    <p:sldId id="354" r:id="rId28"/>
    <p:sldId id="392" r:id="rId29"/>
    <p:sldId id="358" r:id="rId30"/>
    <p:sldId id="357" r:id="rId31"/>
    <p:sldId id="344" r:id="rId32"/>
    <p:sldId id="345" r:id="rId33"/>
    <p:sldId id="341" r:id="rId34"/>
    <p:sldId id="359" r:id="rId35"/>
    <p:sldId id="360" r:id="rId36"/>
    <p:sldId id="363" r:id="rId37"/>
    <p:sldId id="364" r:id="rId38"/>
    <p:sldId id="365" r:id="rId39"/>
    <p:sldId id="366" r:id="rId40"/>
    <p:sldId id="367" r:id="rId41"/>
    <p:sldId id="368" r:id="rId42"/>
    <p:sldId id="396" r:id="rId43"/>
    <p:sldId id="382" r:id="rId44"/>
    <p:sldId id="383" r:id="rId45"/>
    <p:sldId id="353" r:id="rId46"/>
    <p:sldId id="346" r:id="rId47"/>
    <p:sldId id="347" r:id="rId48"/>
    <p:sldId id="348" r:id="rId49"/>
    <p:sldId id="349" r:id="rId50"/>
    <p:sldId id="350" r:id="rId51"/>
    <p:sldId id="351" r:id="rId52"/>
    <p:sldId id="352" r:id="rId53"/>
    <p:sldId id="376" r:id="rId54"/>
    <p:sldId id="377" r:id="rId55"/>
    <p:sldId id="378" r:id="rId56"/>
    <p:sldId id="379" r:id="rId57"/>
    <p:sldId id="380" r:id="rId58"/>
    <p:sldId id="381" r:id="rId59"/>
    <p:sldId id="373" r:id="rId60"/>
    <p:sldId id="384" r:id="rId61"/>
    <p:sldId id="375" r:id="rId62"/>
    <p:sldId id="385" r:id="rId63"/>
    <p:sldId id="287" r:id="rId64"/>
  </p:sldIdLst>
  <p:sldSz cx="24384000" cy="13716000"/>
  <p:notesSz cx="6858000" cy="9144000"/>
  <p:defaultTextStyle>
    <a:defPPr>
      <a:defRPr lang="en-US"/>
    </a:defPPr>
    <a:lvl1pPr algn="ctr" rtl="0" fontAlgn="base">
      <a:spcBef>
        <a:spcPct val="0"/>
      </a:spcBef>
      <a:spcAft>
        <a:spcPct val="0"/>
      </a:spcAft>
      <a:defRPr sz="5600" kern="1200">
        <a:solidFill>
          <a:srgbClr val="000000"/>
        </a:solidFill>
        <a:latin typeface="Thompson Modern Light" charset="0"/>
        <a:ea typeface="ヒラギノ角ゴ ProN W3" charset="0"/>
        <a:cs typeface="ヒラギノ角ゴ ProN W3" charset="0"/>
        <a:sym typeface="Thompson Modern Light" charset="0"/>
      </a:defRPr>
    </a:lvl1pPr>
    <a:lvl2pPr marL="457124" algn="ctr" rtl="0" fontAlgn="base">
      <a:spcBef>
        <a:spcPct val="0"/>
      </a:spcBef>
      <a:spcAft>
        <a:spcPct val="0"/>
      </a:spcAft>
      <a:defRPr sz="5600" kern="1200">
        <a:solidFill>
          <a:srgbClr val="000000"/>
        </a:solidFill>
        <a:latin typeface="Thompson Modern Light" charset="0"/>
        <a:ea typeface="ヒラギノ角ゴ ProN W3" charset="0"/>
        <a:cs typeface="ヒラギノ角ゴ ProN W3" charset="0"/>
        <a:sym typeface="Thompson Modern Light" charset="0"/>
      </a:defRPr>
    </a:lvl2pPr>
    <a:lvl3pPr marL="914245" algn="ctr" rtl="0" fontAlgn="base">
      <a:spcBef>
        <a:spcPct val="0"/>
      </a:spcBef>
      <a:spcAft>
        <a:spcPct val="0"/>
      </a:spcAft>
      <a:defRPr sz="5600" kern="1200">
        <a:solidFill>
          <a:srgbClr val="000000"/>
        </a:solidFill>
        <a:latin typeface="Thompson Modern Light" charset="0"/>
        <a:ea typeface="ヒラギノ角ゴ ProN W3" charset="0"/>
        <a:cs typeface="ヒラギノ角ゴ ProN W3" charset="0"/>
        <a:sym typeface="Thompson Modern Light" charset="0"/>
      </a:defRPr>
    </a:lvl3pPr>
    <a:lvl4pPr marL="1371368" algn="ctr" rtl="0" fontAlgn="base">
      <a:spcBef>
        <a:spcPct val="0"/>
      </a:spcBef>
      <a:spcAft>
        <a:spcPct val="0"/>
      </a:spcAft>
      <a:defRPr sz="5600" kern="1200">
        <a:solidFill>
          <a:srgbClr val="000000"/>
        </a:solidFill>
        <a:latin typeface="Thompson Modern Light" charset="0"/>
        <a:ea typeface="ヒラギノ角ゴ ProN W3" charset="0"/>
        <a:cs typeface="ヒラギノ角ゴ ProN W3" charset="0"/>
        <a:sym typeface="Thompson Modern Light" charset="0"/>
      </a:defRPr>
    </a:lvl4pPr>
    <a:lvl5pPr marL="1828490" algn="ctr" rtl="0" fontAlgn="base">
      <a:spcBef>
        <a:spcPct val="0"/>
      </a:spcBef>
      <a:spcAft>
        <a:spcPct val="0"/>
      </a:spcAft>
      <a:defRPr sz="5600" kern="1200">
        <a:solidFill>
          <a:srgbClr val="000000"/>
        </a:solidFill>
        <a:latin typeface="Thompson Modern Light" charset="0"/>
        <a:ea typeface="ヒラギノ角ゴ ProN W3" charset="0"/>
        <a:cs typeface="ヒラギノ角ゴ ProN W3" charset="0"/>
        <a:sym typeface="Thompson Modern Light" charset="0"/>
      </a:defRPr>
    </a:lvl5pPr>
    <a:lvl6pPr marL="2285613" algn="l" defTabSz="457124" rtl="0" eaLnBrk="1" latinLnBrk="0" hangingPunct="1">
      <a:defRPr sz="5600" kern="1200">
        <a:solidFill>
          <a:srgbClr val="000000"/>
        </a:solidFill>
        <a:latin typeface="Thompson Modern Light" charset="0"/>
        <a:ea typeface="ヒラギノ角ゴ ProN W3" charset="0"/>
        <a:cs typeface="ヒラギノ角ゴ ProN W3" charset="0"/>
        <a:sym typeface="Thompson Modern Light" charset="0"/>
      </a:defRPr>
    </a:lvl6pPr>
    <a:lvl7pPr marL="2742735" algn="l" defTabSz="457124" rtl="0" eaLnBrk="1" latinLnBrk="0" hangingPunct="1">
      <a:defRPr sz="5600" kern="1200">
        <a:solidFill>
          <a:srgbClr val="000000"/>
        </a:solidFill>
        <a:latin typeface="Thompson Modern Light" charset="0"/>
        <a:ea typeface="ヒラギノ角ゴ ProN W3" charset="0"/>
        <a:cs typeface="ヒラギノ角ゴ ProN W3" charset="0"/>
        <a:sym typeface="Thompson Modern Light" charset="0"/>
      </a:defRPr>
    </a:lvl7pPr>
    <a:lvl8pPr marL="3199858" algn="l" defTabSz="457124" rtl="0" eaLnBrk="1" latinLnBrk="0" hangingPunct="1">
      <a:defRPr sz="5600" kern="1200">
        <a:solidFill>
          <a:srgbClr val="000000"/>
        </a:solidFill>
        <a:latin typeface="Thompson Modern Light" charset="0"/>
        <a:ea typeface="ヒラギノ角ゴ ProN W3" charset="0"/>
        <a:cs typeface="ヒラギノ角ゴ ProN W3" charset="0"/>
        <a:sym typeface="Thompson Modern Light" charset="0"/>
      </a:defRPr>
    </a:lvl8pPr>
    <a:lvl9pPr marL="3656980" algn="l" defTabSz="457124" rtl="0" eaLnBrk="1" latinLnBrk="0" hangingPunct="1">
      <a:defRPr sz="5600" kern="1200">
        <a:solidFill>
          <a:srgbClr val="000000"/>
        </a:solidFill>
        <a:latin typeface="Thompson Modern Light" charset="0"/>
        <a:ea typeface="ヒラギノ角ゴ ProN W3" charset="0"/>
        <a:cs typeface="ヒラギノ角ゴ ProN W3" charset="0"/>
        <a:sym typeface="Thompson Modern Light" charset="0"/>
      </a:defRPr>
    </a:lvl9pPr>
  </p:defaultTextStyle>
  <p:extLst>
    <p:ext uri="{EFAFB233-063F-42B5-8137-9DF3F51BA10A}">
      <p15:sldGuideLst xmlns:p15="http://schemas.microsoft.com/office/powerpoint/2012/main">
        <p15:guide id="1" orient="horz" pos="4320">
          <p15:clr>
            <a:srgbClr val="A4A3A4"/>
          </p15:clr>
        </p15:guide>
        <p15:guide id="2" pos="350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21"/>
    <a:srgbClr val="003F6B"/>
    <a:srgbClr val="415563"/>
    <a:srgbClr val="00A997"/>
    <a:srgbClr val="41B6E6"/>
    <a:srgbClr val="953236"/>
    <a:srgbClr val="0077AA"/>
    <a:srgbClr val="FFFFFF"/>
    <a:srgbClr val="041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2" autoAdjust="0"/>
    <p:restoredTop sz="90356" autoAdjust="0"/>
  </p:normalViewPr>
  <p:slideViewPr>
    <p:cSldViewPr>
      <p:cViewPr varScale="1">
        <p:scale>
          <a:sx n="41" d="100"/>
          <a:sy n="41" d="100"/>
        </p:scale>
        <p:origin x="252" y="78"/>
      </p:cViewPr>
      <p:guideLst>
        <p:guide orient="horz" pos="4320"/>
        <p:guide pos="3504"/>
      </p:guideLst>
    </p:cSldViewPr>
  </p:slideViewPr>
  <p:outlineViewPr>
    <p:cViewPr>
      <p:scale>
        <a:sx n="75" d="100"/>
        <a:sy n="75" d="100"/>
      </p:scale>
      <p:origin x="0" y="-619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Lst>
  </p:outlineViewPr>
  <p:notesTextViewPr>
    <p:cViewPr>
      <p:scale>
        <a:sx n="85" d="100"/>
        <a:sy n="85" d="100"/>
      </p:scale>
      <p:origin x="0" y="0"/>
    </p:cViewPr>
  </p:notesTextViewPr>
  <p:sorterViewPr>
    <p:cViewPr>
      <p:scale>
        <a:sx n="20" d="100"/>
        <a:sy n="20" d="100"/>
      </p:scale>
      <p:origin x="0" y="0"/>
    </p:cViewPr>
  </p:sorterViewPr>
  <p:notesViewPr>
    <p:cSldViewPr>
      <p:cViewPr>
        <p:scale>
          <a:sx n="125" d="100"/>
          <a:sy n="125" d="100"/>
        </p:scale>
        <p:origin x="1572" y="-17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9" Type="http://schemas.openxmlformats.org/officeDocument/2006/relationships/slide" Target="slides/slide39.xml"/><Relationship Id="rId21" Type="http://schemas.openxmlformats.org/officeDocument/2006/relationships/slide" Target="slides/slide21.xml"/><Relationship Id="rId34" Type="http://schemas.openxmlformats.org/officeDocument/2006/relationships/slide" Target="slides/slide34.xml"/><Relationship Id="rId42" Type="http://schemas.openxmlformats.org/officeDocument/2006/relationships/slide" Target="slides/slide42.xml"/><Relationship Id="rId47" Type="http://schemas.openxmlformats.org/officeDocument/2006/relationships/slide" Target="slides/slide48.xml"/><Relationship Id="rId50" Type="http://schemas.openxmlformats.org/officeDocument/2006/relationships/slide" Target="slides/slide52.xml"/><Relationship Id="rId55" Type="http://schemas.openxmlformats.org/officeDocument/2006/relationships/slide" Target="slides/slide57.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0.xml"/><Relationship Id="rId29" Type="http://schemas.openxmlformats.org/officeDocument/2006/relationships/slide" Target="slides/slide29.xml"/><Relationship Id="rId41" Type="http://schemas.openxmlformats.org/officeDocument/2006/relationships/slide" Target="slides/slide41.xml"/><Relationship Id="rId54" Type="http://schemas.openxmlformats.org/officeDocument/2006/relationships/slide" Target="slides/slide56.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40" Type="http://schemas.openxmlformats.org/officeDocument/2006/relationships/slide" Target="slides/slide40.xml"/><Relationship Id="rId45" Type="http://schemas.openxmlformats.org/officeDocument/2006/relationships/slide" Target="slides/slide45.xml"/><Relationship Id="rId53" Type="http://schemas.openxmlformats.org/officeDocument/2006/relationships/slide" Target="slides/slide55.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50.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4.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9.xml"/><Relationship Id="rId56" Type="http://schemas.openxmlformats.org/officeDocument/2006/relationships/slide" Target="slides/slide58.xml"/><Relationship Id="rId8" Type="http://schemas.openxmlformats.org/officeDocument/2006/relationships/slide" Target="slides/slide8.xml"/><Relationship Id="rId51" Type="http://schemas.openxmlformats.org/officeDocument/2006/relationships/slide" Target="slides/slide53.xml"/><Relationship Id="rId3"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026FA-005D-4F83-91B7-4A67E527D09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035807-436B-4098-B283-CFDB1C2C895B}">
      <dgm:prSet phldrT="[Text]" custT="1"/>
      <dgm:spPr>
        <a:solidFill>
          <a:srgbClr val="0077AA"/>
        </a:solidFill>
        <a:ln w="38100">
          <a:solidFill>
            <a:schemeClr val="bg1"/>
          </a:solidFill>
        </a:ln>
        <a:effectLst>
          <a:outerShdw blurRad="50800" dist="38100" dir="2700000" algn="tl" rotWithShape="0">
            <a:prstClr val="black">
              <a:alpha val="40000"/>
            </a:prstClr>
          </a:outerShdw>
        </a:effectLst>
      </dgm:spPr>
      <dgm:t>
        <a:bodyPr/>
        <a:lstStyle/>
        <a:p>
          <a:r>
            <a:rPr lang="en-US" sz="2400" dirty="0">
              <a:solidFill>
                <a:schemeClr val="bg1"/>
              </a:solidFill>
              <a:latin typeface="Gotham-Book"/>
              <a:cs typeface="Arial" panose="020B0604020202020204" pitchFamily="34" charset="0"/>
            </a:rPr>
            <a:t>1983 - Started operations as a national carrier in General Cargo</a:t>
          </a:r>
          <a:endParaRPr lang="en-US" sz="2400" dirty="0">
            <a:solidFill>
              <a:schemeClr val="bg1"/>
            </a:solidFill>
            <a:latin typeface="Gotham-Book"/>
          </a:endParaRPr>
        </a:p>
      </dgm:t>
    </dgm:pt>
    <dgm:pt modelId="{CF38784C-E47C-4381-88BA-3A6C34619753}" type="parTrans" cxnId="{568EF7AE-5E7A-4A4B-8C1E-7742DE39B02B}">
      <dgm:prSet/>
      <dgm:spPr/>
      <dgm:t>
        <a:bodyPr/>
        <a:lstStyle/>
        <a:p>
          <a:endParaRPr lang="en-US" sz="2400">
            <a:solidFill>
              <a:schemeClr val="bg1"/>
            </a:solidFill>
          </a:endParaRPr>
        </a:p>
      </dgm:t>
    </dgm:pt>
    <dgm:pt modelId="{9FD588D3-FE2F-4AEF-ABC5-9048826E4994}" type="sibTrans" cxnId="{568EF7AE-5E7A-4A4B-8C1E-7742DE39B02B}">
      <dgm:prSet/>
      <dgm:spPr>
        <a:solidFill>
          <a:schemeClr val="tx1">
            <a:lumMod val="50000"/>
            <a:lumOff val="50000"/>
          </a:schemeClr>
        </a:solidFill>
        <a:ln>
          <a:noFill/>
        </a:ln>
      </dgm:spPr>
      <dgm:t>
        <a:bodyPr/>
        <a:lstStyle/>
        <a:p>
          <a:endParaRPr lang="en-US" sz="2400">
            <a:solidFill>
              <a:schemeClr val="bg1"/>
            </a:solidFill>
          </a:endParaRPr>
        </a:p>
      </dgm:t>
    </dgm:pt>
    <dgm:pt modelId="{493133E4-0A75-4988-B893-C64C3896137C}">
      <dgm:prSet phldrT="[Text]" custT="1"/>
      <dgm:spPr>
        <a:solidFill>
          <a:srgbClr val="953236"/>
        </a:solidFill>
        <a:ln w="38100">
          <a:solidFill>
            <a:schemeClr val="bg1"/>
          </a:solidFill>
        </a:ln>
        <a:effectLst>
          <a:outerShdw blurRad="50800" dist="38100" dir="2700000" algn="tl" rotWithShape="0">
            <a:prstClr val="black">
              <a:alpha val="40000"/>
            </a:prstClr>
          </a:outerShdw>
        </a:effectLst>
      </dgm:spPr>
      <dgm:t>
        <a:bodyPr/>
        <a:lstStyle/>
        <a:p>
          <a:r>
            <a:rPr lang="en-US" sz="2400" dirty="0">
              <a:solidFill>
                <a:schemeClr val="bg1"/>
              </a:solidFill>
              <a:latin typeface="Gotham-Book"/>
              <a:cs typeface="Arial" panose="020B0604020202020204" pitchFamily="34" charset="0"/>
            </a:rPr>
            <a:t>1990 - Diversified into the Chemical Transportation via a JV with SABIC</a:t>
          </a:r>
          <a:endParaRPr lang="en-US" sz="2400" dirty="0">
            <a:solidFill>
              <a:schemeClr val="bg1"/>
            </a:solidFill>
            <a:latin typeface="Gotham-Book"/>
          </a:endParaRPr>
        </a:p>
      </dgm:t>
    </dgm:pt>
    <dgm:pt modelId="{786492F5-D397-4BFF-8CD6-C70719EE8EC7}" type="parTrans" cxnId="{BBC9D532-9666-4D18-8598-ADC8785C9EE5}">
      <dgm:prSet/>
      <dgm:spPr/>
      <dgm:t>
        <a:bodyPr/>
        <a:lstStyle/>
        <a:p>
          <a:endParaRPr lang="en-US" sz="2400">
            <a:solidFill>
              <a:schemeClr val="bg1"/>
            </a:solidFill>
          </a:endParaRPr>
        </a:p>
      </dgm:t>
    </dgm:pt>
    <dgm:pt modelId="{5407D118-DF82-41F2-B25C-B08B875AD3C1}" type="sibTrans" cxnId="{BBC9D532-9666-4D18-8598-ADC8785C9EE5}">
      <dgm:prSet/>
      <dgm:spPr/>
      <dgm:t>
        <a:bodyPr/>
        <a:lstStyle/>
        <a:p>
          <a:endParaRPr lang="en-US" sz="2400">
            <a:solidFill>
              <a:schemeClr val="bg1"/>
            </a:solidFill>
          </a:endParaRPr>
        </a:p>
      </dgm:t>
    </dgm:pt>
    <dgm:pt modelId="{C8D3EB2C-1B33-49F1-A09D-9D8BC98DCFFC}">
      <dgm:prSet custT="1"/>
      <dgm:spPr>
        <a:solidFill>
          <a:srgbClr val="F46F21"/>
        </a:solidFill>
        <a:ln w="38100">
          <a:solidFill>
            <a:schemeClr val="bg1"/>
          </a:solidFill>
        </a:ln>
        <a:effectLst>
          <a:outerShdw blurRad="50800" dist="38100" dir="2700000" algn="tl" rotWithShape="0">
            <a:prstClr val="black">
              <a:alpha val="40000"/>
            </a:prstClr>
          </a:outerShdw>
        </a:effectLst>
      </dgm:spPr>
      <dgm:t>
        <a:bodyPr/>
        <a:lstStyle/>
        <a:p>
          <a:r>
            <a:rPr lang="en-US" sz="2400" dirty="0">
              <a:solidFill>
                <a:schemeClr val="bg1"/>
              </a:solidFill>
              <a:latin typeface="Gotham-Book"/>
              <a:cs typeface="Arial" panose="020B0604020202020204" pitchFamily="34" charset="0"/>
            </a:rPr>
            <a:t>2011 &amp; 2012 – Ordered 6 </a:t>
          </a:r>
          <a:r>
            <a:rPr lang="en-US" sz="2400" dirty="0" err="1">
              <a:solidFill>
                <a:schemeClr val="bg1"/>
              </a:solidFill>
              <a:latin typeface="Gotham-Book"/>
              <a:cs typeface="Arial" panose="020B0604020202020204" pitchFamily="34" charset="0"/>
            </a:rPr>
            <a:t>RoCon</a:t>
          </a:r>
          <a:r>
            <a:rPr lang="en-US" sz="2400" dirty="0">
              <a:solidFill>
                <a:schemeClr val="bg1"/>
              </a:solidFill>
              <a:latin typeface="Gotham-Book"/>
              <a:cs typeface="Arial" panose="020B0604020202020204" pitchFamily="34" charset="0"/>
            </a:rPr>
            <a:t> and 5 Dry Bulk vessels</a:t>
          </a:r>
          <a:endParaRPr lang="en-US" sz="2400" dirty="0">
            <a:solidFill>
              <a:schemeClr val="bg1"/>
            </a:solidFill>
            <a:latin typeface="Gotham-Book"/>
          </a:endParaRPr>
        </a:p>
      </dgm:t>
    </dgm:pt>
    <dgm:pt modelId="{E4244590-7546-41EF-B8E3-CE696B7074AA}" type="parTrans" cxnId="{1A156D4A-22BD-4D92-84FE-40225A3AEAE5}">
      <dgm:prSet/>
      <dgm:spPr/>
      <dgm:t>
        <a:bodyPr/>
        <a:lstStyle/>
        <a:p>
          <a:endParaRPr lang="en-US" sz="2400">
            <a:solidFill>
              <a:schemeClr val="bg1"/>
            </a:solidFill>
          </a:endParaRPr>
        </a:p>
      </dgm:t>
    </dgm:pt>
    <dgm:pt modelId="{858B79B7-C7F1-4032-BEBB-EED6A59C485A}" type="sibTrans" cxnId="{1A156D4A-22BD-4D92-84FE-40225A3AEAE5}">
      <dgm:prSet/>
      <dgm:spPr/>
      <dgm:t>
        <a:bodyPr/>
        <a:lstStyle/>
        <a:p>
          <a:endParaRPr lang="en-US" sz="2400">
            <a:solidFill>
              <a:schemeClr val="bg1"/>
            </a:solidFill>
          </a:endParaRPr>
        </a:p>
      </dgm:t>
    </dgm:pt>
    <dgm:pt modelId="{A96F4048-1F86-40B8-8EB8-B0D3CCB904AC}">
      <dgm:prSet custT="1"/>
      <dgm:spPr>
        <a:solidFill>
          <a:srgbClr val="002060"/>
        </a:solidFill>
        <a:ln w="38100">
          <a:solidFill>
            <a:schemeClr val="bg1"/>
          </a:solidFill>
        </a:ln>
        <a:effectLst>
          <a:outerShdw blurRad="50800" dist="38100" dir="2700000" algn="tl" rotWithShape="0">
            <a:prstClr val="black">
              <a:alpha val="40000"/>
            </a:prstClr>
          </a:outerShdw>
        </a:effectLst>
      </dgm:spPr>
      <dgm:t>
        <a:bodyPr/>
        <a:lstStyle/>
        <a:p>
          <a:r>
            <a:rPr lang="en-US" sz="2400" dirty="0">
              <a:solidFill>
                <a:schemeClr val="bg1"/>
              </a:solidFill>
              <a:latin typeface="Gotham-Book"/>
              <a:cs typeface="Arial" panose="020B0604020202020204" pitchFamily="34" charset="0"/>
            </a:rPr>
            <a:t>2012 - Bahri Oil/Vela merger Bahri became the exclusive VLCC carrier for Saudi Aramco</a:t>
          </a:r>
          <a:endParaRPr lang="en-US" sz="2400" dirty="0">
            <a:solidFill>
              <a:schemeClr val="bg1"/>
            </a:solidFill>
            <a:latin typeface="Gotham-Book"/>
          </a:endParaRPr>
        </a:p>
      </dgm:t>
    </dgm:pt>
    <dgm:pt modelId="{FB4DE79F-C8CE-4AD5-908F-46F2DD11FEAF}" type="parTrans" cxnId="{836D2420-AD9D-45DF-9FEC-CF5DD690EEA6}">
      <dgm:prSet/>
      <dgm:spPr/>
      <dgm:t>
        <a:bodyPr/>
        <a:lstStyle/>
        <a:p>
          <a:endParaRPr lang="en-US" sz="2400">
            <a:solidFill>
              <a:schemeClr val="bg1"/>
            </a:solidFill>
          </a:endParaRPr>
        </a:p>
      </dgm:t>
    </dgm:pt>
    <dgm:pt modelId="{8A04FE2A-8093-4AA8-9662-819B2383A01F}" type="sibTrans" cxnId="{836D2420-AD9D-45DF-9FEC-CF5DD690EEA6}">
      <dgm:prSet/>
      <dgm:spPr/>
      <dgm:t>
        <a:bodyPr/>
        <a:lstStyle/>
        <a:p>
          <a:endParaRPr lang="en-US" sz="2400">
            <a:solidFill>
              <a:schemeClr val="bg1"/>
            </a:solidFill>
          </a:endParaRPr>
        </a:p>
      </dgm:t>
    </dgm:pt>
    <dgm:pt modelId="{3617740C-55E3-4A98-806F-A6B953F2D2AD}">
      <dgm:prSet custT="1"/>
      <dgm:spPr>
        <a:solidFill>
          <a:srgbClr val="0077AA"/>
        </a:solidFill>
        <a:ln w="38100">
          <a:solidFill>
            <a:schemeClr val="bg1"/>
          </a:solidFill>
        </a:ln>
        <a:effectLst>
          <a:outerShdw blurRad="50800" dist="38100" dir="2700000" algn="tl" rotWithShape="0">
            <a:prstClr val="black">
              <a:alpha val="40000"/>
            </a:prstClr>
          </a:outerShdw>
        </a:effectLst>
      </dgm:spPr>
      <dgm:t>
        <a:bodyPr/>
        <a:lstStyle/>
        <a:p>
          <a:r>
            <a:rPr lang="en-US" sz="2400" dirty="0">
              <a:solidFill>
                <a:schemeClr val="bg1"/>
              </a:solidFill>
              <a:latin typeface="Gotham-Book"/>
            </a:rPr>
            <a:t>2018 – Completed delivery of 10 New Build VLCCs</a:t>
          </a:r>
        </a:p>
      </dgm:t>
    </dgm:pt>
    <dgm:pt modelId="{438A99A4-438D-46C6-B26F-ECC7D92C0C48}" type="parTrans" cxnId="{C872883F-EE09-4155-B8CF-E08F5D8CFF5B}">
      <dgm:prSet/>
      <dgm:spPr/>
      <dgm:t>
        <a:bodyPr/>
        <a:lstStyle/>
        <a:p>
          <a:endParaRPr lang="en-US" sz="2400"/>
        </a:p>
      </dgm:t>
    </dgm:pt>
    <dgm:pt modelId="{E28C42BB-19A5-4670-A18A-BD94C88C17C7}" type="sibTrans" cxnId="{C872883F-EE09-4155-B8CF-E08F5D8CFF5B}">
      <dgm:prSet/>
      <dgm:spPr/>
      <dgm:t>
        <a:bodyPr/>
        <a:lstStyle/>
        <a:p>
          <a:endParaRPr lang="en-US" sz="2400"/>
        </a:p>
      </dgm:t>
    </dgm:pt>
    <dgm:pt modelId="{AFA9B6B6-C0C4-4A70-A9E1-502AF0C89070}">
      <dgm:prSet phldrT="[Text]" custT="1"/>
      <dgm:spPr>
        <a:solidFill>
          <a:srgbClr val="953236"/>
        </a:solidFill>
        <a:ln w="38100">
          <a:solidFill>
            <a:schemeClr val="bg1"/>
          </a:solidFill>
        </a:ln>
        <a:effectLst>
          <a:outerShdw blurRad="50800" dist="38100" dir="2700000" algn="tl" rotWithShape="0">
            <a:prstClr val="black">
              <a:alpha val="40000"/>
            </a:prstClr>
          </a:outerShdw>
        </a:effectLst>
      </dgm:spPr>
      <dgm:t>
        <a:bodyPr/>
        <a:lstStyle/>
        <a:p>
          <a:r>
            <a:rPr lang="en-US" sz="2400" dirty="0">
              <a:solidFill>
                <a:schemeClr val="bg1"/>
              </a:solidFill>
              <a:latin typeface="Gotham-Book"/>
            </a:rPr>
            <a:t>1996 – Bahri ventured in to VLCC operations </a:t>
          </a:r>
        </a:p>
      </dgm:t>
    </dgm:pt>
    <dgm:pt modelId="{019FDC66-033C-4BDF-94CC-05575DCC2E39}" type="parTrans" cxnId="{50238F21-D7D5-48EE-A1F5-8DD7935E6335}">
      <dgm:prSet/>
      <dgm:spPr/>
      <dgm:t>
        <a:bodyPr/>
        <a:lstStyle/>
        <a:p>
          <a:endParaRPr lang="en-US" sz="2400"/>
        </a:p>
      </dgm:t>
    </dgm:pt>
    <dgm:pt modelId="{85B489FB-BEC0-4859-9BBF-CB8BC978FF52}" type="sibTrans" cxnId="{50238F21-D7D5-48EE-A1F5-8DD7935E6335}">
      <dgm:prSet/>
      <dgm:spPr/>
      <dgm:t>
        <a:bodyPr/>
        <a:lstStyle/>
        <a:p>
          <a:endParaRPr lang="en-US" sz="2400"/>
        </a:p>
      </dgm:t>
    </dgm:pt>
    <dgm:pt modelId="{1A27FCBB-E541-4E0E-B1EF-0DC3B82F7D6B}" type="pres">
      <dgm:prSet presAssocID="{B61026FA-005D-4F83-91B7-4A67E527D09C}" presName="Name0" presStyleCnt="0">
        <dgm:presLayoutVars>
          <dgm:chMax val="7"/>
          <dgm:chPref val="7"/>
          <dgm:dir/>
        </dgm:presLayoutVars>
      </dgm:prSet>
      <dgm:spPr/>
    </dgm:pt>
    <dgm:pt modelId="{1FECFB32-E6B3-4745-B74B-03EBCFD88A4F}" type="pres">
      <dgm:prSet presAssocID="{B61026FA-005D-4F83-91B7-4A67E527D09C}" presName="Name1" presStyleCnt="0"/>
      <dgm:spPr/>
    </dgm:pt>
    <dgm:pt modelId="{E80E83BC-FA7D-41C4-ADB9-CFD4B5BC7C27}" type="pres">
      <dgm:prSet presAssocID="{B61026FA-005D-4F83-91B7-4A67E527D09C}" presName="cycle" presStyleCnt="0"/>
      <dgm:spPr/>
    </dgm:pt>
    <dgm:pt modelId="{60030C70-F1E5-4987-AFAD-C98CFD15F308}" type="pres">
      <dgm:prSet presAssocID="{B61026FA-005D-4F83-91B7-4A67E527D09C}" presName="srcNode" presStyleLbl="node1" presStyleIdx="0" presStyleCnt="6"/>
      <dgm:spPr/>
    </dgm:pt>
    <dgm:pt modelId="{75CD2D43-FF46-486F-8F92-07E6EFDCB430}" type="pres">
      <dgm:prSet presAssocID="{B61026FA-005D-4F83-91B7-4A67E527D09C}" presName="conn" presStyleLbl="parChTrans1D2" presStyleIdx="0" presStyleCnt="1"/>
      <dgm:spPr/>
    </dgm:pt>
    <dgm:pt modelId="{45661116-E63B-4383-BA11-80CAAF8FBF7E}" type="pres">
      <dgm:prSet presAssocID="{B61026FA-005D-4F83-91B7-4A67E527D09C}" presName="extraNode" presStyleLbl="node1" presStyleIdx="0" presStyleCnt="6"/>
      <dgm:spPr/>
    </dgm:pt>
    <dgm:pt modelId="{4AF4D685-69D0-43E3-9F8A-CC8E8769CF62}" type="pres">
      <dgm:prSet presAssocID="{B61026FA-005D-4F83-91B7-4A67E527D09C}" presName="dstNode" presStyleLbl="node1" presStyleIdx="0" presStyleCnt="6"/>
      <dgm:spPr/>
    </dgm:pt>
    <dgm:pt modelId="{2EDA5132-F085-4E3B-BEF6-ED2C397CDBF7}" type="pres">
      <dgm:prSet presAssocID="{C7035807-436B-4098-B283-CFDB1C2C895B}" presName="text_1" presStyleLbl="node1" presStyleIdx="0" presStyleCnt="6">
        <dgm:presLayoutVars>
          <dgm:bulletEnabled val="1"/>
        </dgm:presLayoutVars>
      </dgm:prSet>
      <dgm:spPr>
        <a:prstGeom prst="roundRect">
          <a:avLst/>
        </a:prstGeom>
      </dgm:spPr>
    </dgm:pt>
    <dgm:pt modelId="{4A080864-EA3F-460E-A43D-87F682A0B74D}" type="pres">
      <dgm:prSet presAssocID="{C7035807-436B-4098-B283-CFDB1C2C895B}" presName="accent_1" presStyleCnt="0"/>
      <dgm:spPr/>
    </dgm:pt>
    <dgm:pt modelId="{ED3C09F1-2D6D-4190-9E6D-EDDB3272A725}" type="pres">
      <dgm:prSet presAssocID="{C7035807-436B-4098-B283-CFDB1C2C895B}" presName="accentRepeatNode" presStyleLbl="solidFgAcc1" presStyleIdx="0" presStyleCnt="6"/>
      <dgm:spPr>
        <a:ln w="38100">
          <a:solidFill>
            <a:schemeClr val="accent1"/>
          </a:solidFill>
        </a:ln>
      </dgm:spPr>
    </dgm:pt>
    <dgm:pt modelId="{890952B4-38AA-41FF-A5D3-8211D557B0E1}" type="pres">
      <dgm:prSet presAssocID="{493133E4-0A75-4988-B893-C64C3896137C}" presName="text_2" presStyleLbl="node1" presStyleIdx="1" presStyleCnt="6">
        <dgm:presLayoutVars>
          <dgm:bulletEnabled val="1"/>
        </dgm:presLayoutVars>
      </dgm:prSet>
      <dgm:spPr>
        <a:prstGeom prst="roundRect">
          <a:avLst/>
        </a:prstGeom>
      </dgm:spPr>
    </dgm:pt>
    <dgm:pt modelId="{E83AB650-1351-42AD-B40B-62B6DEA53B72}" type="pres">
      <dgm:prSet presAssocID="{493133E4-0A75-4988-B893-C64C3896137C}" presName="accent_2" presStyleCnt="0"/>
      <dgm:spPr/>
    </dgm:pt>
    <dgm:pt modelId="{BCF104F0-8207-4D4B-8D30-9B5FF072325D}" type="pres">
      <dgm:prSet presAssocID="{493133E4-0A75-4988-B893-C64C3896137C}" presName="accentRepeatNode" presStyleLbl="solidFgAcc1" presStyleIdx="1" presStyleCnt="6"/>
      <dgm:spPr>
        <a:ln w="38100">
          <a:solidFill>
            <a:schemeClr val="accent2"/>
          </a:solidFill>
        </a:ln>
      </dgm:spPr>
    </dgm:pt>
    <dgm:pt modelId="{44E48BD5-C213-4A32-82A8-9DFF3E9C4C40}" type="pres">
      <dgm:prSet presAssocID="{AFA9B6B6-C0C4-4A70-A9E1-502AF0C89070}" presName="text_3" presStyleLbl="node1" presStyleIdx="2" presStyleCnt="6">
        <dgm:presLayoutVars>
          <dgm:bulletEnabled val="1"/>
        </dgm:presLayoutVars>
      </dgm:prSet>
      <dgm:spPr/>
    </dgm:pt>
    <dgm:pt modelId="{B5EBBEB7-89E9-4DB1-9CC5-B9AC0C5120FD}" type="pres">
      <dgm:prSet presAssocID="{AFA9B6B6-C0C4-4A70-A9E1-502AF0C89070}" presName="accent_3" presStyleCnt="0"/>
      <dgm:spPr/>
    </dgm:pt>
    <dgm:pt modelId="{08EC1CAA-24EF-466A-BBD8-25D053CC24F7}" type="pres">
      <dgm:prSet presAssocID="{AFA9B6B6-C0C4-4A70-A9E1-502AF0C89070}" presName="accentRepeatNode" presStyleLbl="solidFgAcc1" presStyleIdx="2" presStyleCnt="6"/>
      <dgm:spPr/>
    </dgm:pt>
    <dgm:pt modelId="{BDD84637-9051-4AFD-BF6F-4B2230A8E788}" type="pres">
      <dgm:prSet presAssocID="{C8D3EB2C-1B33-49F1-A09D-9D8BC98DCFFC}" presName="text_4" presStyleLbl="node1" presStyleIdx="3" presStyleCnt="6">
        <dgm:presLayoutVars>
          <dgm:bulletEnabled val="1"/>
        </dgm:presLayoutVars>
      </dgm:prSet>
      <dgm:spPr/>
    </dgm:pt>
    <dgm:pt modelId="{D6C4AF41-C7CD-42D8-9E80-D78357EDE27E}" type="pres">
      <dgm:prSet presAssocID="{C8D3EB2C-1B33-49F1-A09D-9D8BC98DCFFC}" presName="accent_4" presStyleCnt="0"/>
      <dgm:spPr/>
    </dgm:pt>
    <dgm:pt modelId="{E5C31066-E276-44EE-AA8A-6739FF02CE8E}" type="pres">
      <dgm:prSet presAssocID="{C8D3EB2C-1B33-49F1-A09D-9D8BC98DCFFC}" presName="accentRepeatNode" presStyleLbl="solidFgAcc1" presStyleIdx="3" presStyleCnt="6"/>
      <dgm:spPr>
        <a:ln w="38100">
          <a:solidFill>
            <a:schemeClr val="accent4"/>
          </a:solidFill>
        </a:ln>
      </dgm:spPr>
    </dgm:pt>
    <dgm:pt modelId="{F008068D-8A6F-4638-90CA-DD3715470324}" type="pres">
      <dgm:prSet presAssocID="{A96F4048-1F86-40B8-8EB8-B0D3CCB904AC}" presName="text_5" presStyleLbl="node1" presStyleIdx="4" presStyleCnt="6">
        <dgm:presLayoutVars>
          <dgm:bulletEnabled val="1"/>
        </dgm:presLayoutVars>
      </dgm:prSet>
      <dgm:spPr/>
    </dgm:pt>
    <dgm:pt modelId="{45B6362F-3C26-4140-8999-DD217464DDD2}" type="pres">
      <dgm:prSet presAssocID="{A96F4048-1F86-40B8-8EB8-B0D3CCB904AC}" presName="accent_5" presStyleCnt="0"/>
      <dgm:spPr/>
    </dgm:pt>
    <dgm:pt modelId="{C565211A-F819-4789-B901-16E10409A102}" type="pres">
      <dgm:prSet presAssocID="{A96F4048-1F86-40B8-8EB8-B0D3CCB904AC}" presName="accentRepeatNode" presStyleLbl="solidFgAcc1" presStyleIdx="4" presStyleCnt="6"/>
      <dgm:spPr>
        <a:ln w="38100">
          <a:solidFill>
            <a:schemeClr val="accent6"/>
          </a:solidFill>
        </a:ln>
      </dgm:spPr>
    </dgm:pt>
    <dgm:pt modelId="{6150FE16-A694-4C4A-B14B-B1C791FDD33A}" type="pres">
      <dgm:prSet presAssocID="{3617740C-55E3-4A98-806F-A6B953F2D2AD}" presName="text_6" presStyleLbl="node1" presStyleIdx="5" presStyleCnt="6">
        <dgm:presLayoutVars>
          <dgm:bulletEnabled val="1"/>
        </dgm:presLayoutVars>
      </dgm:prSet>
      <dgm:spPr/>
    </dgm:pt>
    <dgm:pt modelId="{195A55BB-7824-4869-B015-AF4EB25753F4}" type="pres">
      <dgm:prSet presAssocID="{3617740C-55E3-4A98-806F-A6B953F2D2AD}" presName="accent_6" presStyleCnt="0"/>
      <dgm:spPr/>
    </dgm:pt>
    <dgm:pt modelId="{CCBF39FF-0B39-457F-890C-7704701CBD14}" type="pres">
      <dgm:prSet presAssocID="{3617740C-55E3-4A98-806F-A6B953F2D2AD}" presName="accentRepeatNode" presStyleLbl="solidFgAcc1" presStyleIdx="5" presStyleCnt="6"/>
      <dgm:spPr/>
    </dgm:pt>
  </dgm:ptLst>
  <dgm:cxnLst>
    <dgm:cxn modelId="{836D2420-AD9D-45DF-9FEC-CF5DD690EEA6}" srcId="{B61026FA-005D-4F83-91B7-4A67E527D09C}" destId="{A96F4048-1F86-40B8-8EB8-B0D3CCB904AC}" srcOrd="4" destOrd="0" parTransId="{FB4DE79F-C8CE-4AD5-908F-46F2DD11FEAF}" sibTransId="{8A04FE2A-8093-4AA8-9662-819B2383A01F}"/>
    <dgm:cxn modelId="{50238F21-D7D5-48EE-A1F5-8DD7935E6335}" srcId="{B61026FA-005D-4F83-91B7-4A67E527D09C}" destId="{AFA9B6B6-C0C4-4A70-A9E1-502AF0C89070}" srcOrd="2" destOrd="0" parTransId="{019FDC66-033C-4BDF-94CC-05575DCC2E39}" sibTransId="{85B489FB-BEC0-4859-9BBF-CB8BC978FF52}"/>
    <dgm:cxn modelId="{BBC9D532-9666-4D18-8598-ADC8785C9EE5}" srcId="{B61026FA-005D-4F83-91B7-4A67E527D09C}" destId="{493133E4-0A75-4988-B893-C64C3896137C}" srcOrd="1" destOrd="0" parTransId="{786492F5-D397-4BFF-8CD6-C70719EE8EC7}" sibTransId="{5407D118-DF82-41F2-B25C-B08B875AD3C1}"/>
    <dgm:cxn modelId="{82237734-0FF6-4C68-BE66-0D06FE75550B}" type="presOf" srcId="{AFA9B6B6-C0C4-4A70-A9E1-502AF0C89070}" destId="{44E48BD5-C213-4A32-82A8-9DFF3E9C4C40}" srcOrd="0" destOrd="0" presId="urn:microsoft.com/office/officeart/2008/layout/VerticalCurvedList"/>
    <dgm:cxn modelId="{C872883F-EE09-4155-B8CF-E08F5D8CFF5B}" srcId="{B61026FA-005D-4F83-91B7-4A67E527D09C}" destId="{3617740C-55E3-4A98-806F-A6B953F2D2AD}" srcOrd="5" destOrd="0" parTransId="{438A99A4-438D-46C6-B26F-ECC7D92C0C48}" sibTransId="{E28C42BB-19A5-4670-A18A-BD94C88C17C7}"/>
    <dgm:cxn modelId="{1A156D4A-22BD-4D92-84FE-40225A3AEAE5}" srcId="{B61026FA-005D-4F83-91B7-4A67E527D09C}" destId="{C8D3EB2C-1B33-49F1-A09D-9D8BC98DCFFC}" srcOrd="3" destOrd="0" parTransId="{E4244590-7546-41EF-B8E3-CE696B7074AA}" sibTransId="{858B79B7-C7F1-4032-BEBB-EED6A59C485A}"/>
    <dgm:cxn modelId="{BDA1087E-6C34-493D-98B1-39C092D2E2E3}" type="presOf" srcId="{C8D3EB2C-1B33-49F1-A09D-9D8BC98DCFFC}" destId="{BDD84637-9051-4AFD-BF6F-4B2230A8E788}" srcOrd="0" destOrd="0" presId="urn:microsoft.com/office/officeart/2008/layout/VerticalCurvedList"/>
    <dgm:cxn modelId="{82DC8880-8500-4948-9465-BD4CFD33B7C1}" type="presOf" srcId="{493133E4-0A75-4988-B893-C64C3896137C}" destId="{890952B4-38AA-41FF-A5D3-8211D557B0E1}" srcOrd="0" destOrd="0" presId="urn:microsoft.com/office/officeart/2008/layout/VerticalCurvedList"/>
    <dgm:cxn modelId="{CF51D694-E975-45BD-9740-DE459F78D0B6}" type="presOf" srcId="{9FD588D3-FE2F-4AEF-ABC5-9048826E4994}" destId="{75CD2D43-FF46-486F-8F92-07E6EFDCB430}" srcOrd="0" destOrd="0" presId="urn:microsoft.com/office/officeart/2008/layout/VerticalCurvedList"/>
    <dgm:cxn modelId="{568EF7AE-5E7A-4A4B-8C1E-7742DE39B02B}" srcId="{B61026FA-005D-4F83-91B7-4A67E527D09C}" destId="{C7035807-436B-4098-B283-CFDB1C2C895B}" srcOrd="0" destOrd="0" parTransId="{CF38784C-E47C-4381-88BA-3A6C34619753}" sibTransId="{9FD588D3-FE2F-4AEF-ABC5-9048826E4994}"/>
    <dgm:cxn modelId="{CCD473C6-D315-4D23-AA5B-085DFABC8EED}" type="presOf" srcId="{3617740C-55E3-4A98-806F-A6B953F2D2AD}" destId="{6150FE16-A694-4C4A-B14B-B1C791FDD33A}" srcOrd="0" destOrd="0" presId="urn:microsoft.com/office/officeart/2008/layout/VerticalCurvedList"/>
    <dgm:cxn modelId="{FC866DF1-BE29-4A07-8F45-1290DD16D5B3}" type="presOf" srcId="{A96F4048-1F86-40B8-8EB8-B0D3CCB904AC}" destId="{F008068D-8A6F-4638-90CA-DD3715470324}" srcOrd="0" destOrd="0" presId="urn:microsoft.com/office/officeart/2008/layout/VerticalCurvedList"/>
    <dgm:cxn modelId="{B4D7F2F1-E124-4D64-82BE-FEFBCE59C7FD}" type="presOf" srcId="{C7035807-436B-4098-B283-CFDB1C2C895B}" destId="{2EDA5132-F085-4E3B-BEF6-ED2C397CDBF7}" srcOrd="0" destOrd="0" presId="urn:microsoft.com/office/officeart/2008/layout/VerticalCurvedList"/>
    <dgm:cxn modelId="{931AAFFD-0F1E-4052-82F7-2A17C8D21FDE}" type="presOf" srcId="{B61026FA-005D-4F83-91B7-4A67E527D09C}" destId="{1A27FCBB-E541-4E0E-B1EF-0DC3B82F7D6B}" srcOrd="0" destOrd="0" presId="urn:microsoft.com/office/officeart/2008/layout/VerticalCurvedList"/>
    <dgm:cxn modelId="{54916F46-D9A7-40AA-9C41-59FE9626C8A6}" type="presParOf" srcId="{1A27FCBB-E541-4E0E-B1EF-0DC3B82F7D6B}" destId="{1FECFB32-E6B3-4745-B74B-03EBCFD88A4F}" srcOrd="0" destOrd="0" presId="urn:microsoft.com/office/officeart/2008/layout/VerticalCurvedList"/>
    <dgm:cxn modelId="{785859F0-22B5-40D0-9A22-F0EF6BF4495B}" type="presParOf" srcId="{1FECFB32-E6B3-4745-B74B-03EBCFD88A4F}" destId="{E80E83BC-FA7D-41C4-ADB9-CFD4B5BC7C27}" srcOrd="0" destOrd="0" presId="urn:microsoft.com/office/officeart/2008/layout/VerticalCurvedList"/>
    <dgm:cxn modelId="{8863AB90-C8BA-496F-8686-CF36B78BB94C}" type="presParOf" srcId="{E80E83BC-FA7D-41C4-ADB9-CFD4B5BC7C27}" destId="{60030C70-F1E5-4987-AFAD-C98CFD15F308}" srcOrd="0" destOrd="0" presId="urn:microsoft.com/office/officeart/2008/layout/VerticalCurvedList"/>
    <dgm:cxn modelId="{105F8C13-CEE1-4C0B-9D1D-A56B93BA645D}" type="presParOf" srcId="{E80E83BC-FA7D-41C4-ADB9-CFD4B5BC7C27}" destId="{75CD2D43-FF46-486F-8F92-07E6EFDCB430}" srcOrd="1" destOrd="0" presId="urn:microsoft.com/office/officeart/2008/layout/VerticalCurvedList"/>
    <dgm:cxn modelId="{89626F1B-E7BC-4417-91B0-A68877063179}" type="presParOf" srcId="{E80E83BC-FA7D-41C4-ADB9-CFD4B5BC7C27}" destId="{45661116-E63B-4383-BA11-80CAAF8FBF7E}" srcOrd="2" destOrd="0" presId="urn:microsoft.com/office/officeart/2008/layout/VerticalCurvedList"/>
    <dgm:cxn modelId="{0E1C9544-F48A-4398-B204-7EEA54DFF4B5}" type="presParOf" srcId="{E80E83BC-FA7D-41C4-ADB9-CFD4B5BC7C27}" destId="{4AF4D685-69D0-43E3-9F8A-CC8E8769CF62}" srcOrd="3" destOrd="0" presId="urn:microsoft.com/office/officeart/2008/layout/VerticalCurvedList"/>
    <dgm:cxn modelId="{8B66D8EB-AE0E-4407-BF95-8463C34F548C}" type="presParOf" srcId="{1FECFB32-E6B3-4745-B74B-03EBCFD88A4F}" destId="{2EDA5132-F085-4E3B-BEF6-ED2C397CDBF7}" srcOrd="1" destOrd="0" presId="urn:microsoft.com/office/officeart/2008/layout/VerticalCurvedList"/>
    <dgm:cxn modelId="{3DF99457-06F1-48E1-80A9-D188B7A1A090}" type="presParOf" srcId="{1FECFB32-E6B3-4745-B74B-03EBCFD88A4F}" destId="{4A080864-EA3F-460E-A43D-87F682A0B74D}" srcOrd="2" destOrd="0" presId="urn:microsoft.com/office/officeart/2008/layout/VerticalCurvedList"/>
    <dgm:cxn modelId="{E8C9B95A-DD49-4309-87C8-DDA69E55D191}" type="presParOf" srcId="{4A080864-EA3F-460E-A43D-87F682A0B74D}" destId="{ED3C09F1-2D6D-4190-9E6D-EDDB3272A725}" srcOrd="0" destOrd="0" presId="urn:microsoft.com/office/officeart/2008/layout/VerticalCurvedList"/>
    <dgm:cxn modelId="{06CED01B-A49F-4896-83AD-273B8FBFC414}" type="presParOf" srcId="{1FECFB32-E6B3-4745-B74B-03EBCFD88A4F}" destId="{890952B4-38AA-41FF-A5D3-8211D557B0E1}" srcOrd="3" destOrd="0" presId="urn:microsoft.com/office/officeart/2008/layout/VerticalCurvedList"/>
    <dgm:cxn modelId="{C01D3306-E4B8-4BC5-A2E0-EDEC4749A7A5}" type="presParOf" srcId="{1FECFB32-E6B3-4745-B74B-03EBCFD88A4F}" destId="{E83AB650-1351-42AD-B40B-62B6DEA53B72}" srcOrd="4" destOrd="0" presId="urn:microsoft.com/office/officeart/2008/layout/VerticalCurvedList"/>
    <dgm:cxn modelId="{2C62E6D4-9E4F-4CD5-A857-F49730764BA8}" type="presParOf" srcId="{E83AB650-1351-42AD-B40B-62B6DEA53B72}" destId="{BCF104F0-8207-4D4B-8D30-9B5FF072325D}" srcOrd="0" destOrd="0" presId="urn:microsoft.com/office/officeart/2008/layout/VerticalCurvedList"/>
    <dgm:cxn modelId="{A0B871A9-C755-49FA-8142-670BCE772C99}" type="presParOf" srcId="{1FECFB32-E6B3-4745-B74B-03EBCFD88A4F}" destId="{44E48BD5-C213-4A32-82A8-9DFF3E9C4C40}" srcOrd="5" destOrd="0" presId="urn:microsoft.com/office/officeart/2008/layout/VerticalCurvedList"/>
    <dgm:cxn modelId="{553BD4B9-E134-430B-8180-D1128F842BAE}" type="presParOf" srcId="{1FECFB32-E6B3-4745-B74B-03EBCFD88A4F}" destId="{B5EBBEB7-89E9-4DB1-9CC5-B9AC0C5120FD}" srcOrd="6" destOrd="0" presId="urn:microsoft.com/office/officeart/2008/layout/VerticalCurvedList"/>
    <dgm:cxn modelId="{84C86C31-4CB0-41E1-B0E0-1A2A5639BE55}" type="presParOf" srcId="{B5EBBEB7-89E9-4DB1-9CC5-B9AC0C5120FD}" destId="{08EC1CAA-24EF-466A-BBD8-25D053CC24F7}" srcOrd="0" destOrd="0" presId="urn:microsoft.com/office/officeart/2008/layout/VerticalCurvedList"/>
    <dgm:cxn modelId="{4EA4DCAD-FF61-4D8A-ADC8-080959D4E912}" type="presParOf" srcId="{1FECFB32-E6B3-4745-B74B-03EBCFD88A4F}" destId="{BDD84637-9051-4AFD-BF6F-4B2230A8E788}" srcOrd="7" destOrd="0" presId="urn:microsoft.com/office/officeart/2008/layout/VerticalCurvedList"/>
    <dgm:cxn modelId="{4EF6BECD-952E-4B50-85F1-57FF72148A75}" type="presParOf" srcId="{1FECFB32-E6B3-4745-B74B-03EBCFD88A4F}" destId="{D6C4AF41-C7CD-42D8-9E80-D78357EDE27E}" srcOrd="8" destOrd="0" presId="urn:microsoft.com/office/officeart/2008/layout/VerticalCurvedList"/>
    <dgm:cxn modelId="{DBFFAD86-BFDE-4170-9382-B248E2359BC3}" type="presParOf" srcId="{D6C4AF41-C7CD-42D8-9E80-D78357EDE27E}" destId="{E5C31066-E276-44EE-AA8A-6739FF02CE8E}" srcOrd="0" destOrd="0" presId="urn:microsoft.com/office/officeart/2008/layout/VerticalCurvedList"/>
    <dgm:cxn modelId="{B0158A4E-07EE-44BF-BD33-F48302009CC0}" type="presParOf" srcId="{1FECFB32-E6B3-4745-B74B-03EBCFD88A4F}" destId="{F008068D-8A6F-4638-90CA-DD3715470324}" srcOrd="9" destOrd="0" presId="urn:microsoft.com/office/officeart/2008/layout/VerticalCurvedList"/>
    <dgm:cxn modelId="{936611CB-028D-48F7-86AF-FD83DB6BBD50}" type="presParOf" srcId="{1FECFB32-E6B3-4745-B74B-03EBCFD88A4F}" destId="{45B6362F-3C26-4140-8999-DD217464DDD2}" srcOrd="10" destOrd="0" presId="urn:microsoft.com/office/officeart/2008/layout/VerticalCurvedList"/>
    <dgm:cxn modelId="{12B06443-1EA4-4613-8AD2-F35A26CD06C5}" type="presParOf" srcId="{45B6362F-3C26-4140-8999-DD217464DDD2}" destId="{C565211A-F819-4789-B901-16E10409A102}" srcOrd="0" destOrd="0" presId="urn:microsoft.com/office/officeart/2008/layout/VerticalCurvedList"/>
    <dgm:cxn modelId="{7ABDE555-9179-4AAC-963D-D7B2B1FA1C2A}" type="presParOf" srcId="{1FECFB32-E6B3-4745-B74B-03EBCFD88A4F}" destId="{6150FE16-A694-4C4A-B14B-B1C791FDD33A}" srcOrd="11" destOrd="0" presId="urn:microsoft.com/office/officeart/2008/layout/VerticalCurvedList"/>
    <dgm:cxn modelId="{2E62CEFF-9686-4F55-8C38-00AA95D86F3F}" type="presParOf" srcId="{1FECFB32-E6B3-4745-B74B-03EBCFD88A4F}" destId="{195A55BB-7824-4869-B015-AF4EB25753F4}" srcOrd="12" destOrd="0" presId="urn:microsoft.com/office/officeart/2008/layout/VerticalCurvedList"/>
    <dgm:cxn modelId="{5D2A39A9-6732-4E71-8611-47D443E572D1}" type="presParOf" srcId="{195A55BB-7824-4869-B015-AF4EB25753F4}" destId="{CCBF39FF-0B39-457F-890C-7704701CBD1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1026FA-005D-4F83-91B7-4A67E527D09C}" type="doc">
      <dgm:prSet loTypeId="urn:microsoft.com/office/officeart/2011/layout/TabList" loCatId="officeonline" qsTypeId="urn:microsoft.com/office/officeart/2005/8/quickstyle/simple1" qsCatId="simple" csTypeId="urn:microsoft.com/office/officeart/2005/8/colors/accent1_2" csCatId="accent1" phldr="1"/>
      <dgm:spPr/>
      <dgm:t>
        <a:bodyPr/>
        <a:lstStyle/>
        <a:p>
          <a:endParaRPr lang="en-US"/>
        </a:p>
      </dgm:t>
    </dgm:pt>
    <dgm:pt modelId="{C7035807-436B-4098-B283-CFDB1C2C895B}">
      <dgm:prSet phldrT="[Text]" custT="1"/>
      <dgm:spPr>
        <a:solidFill>
          <a:srgbClr val="0077AA"/>
        </a:solidFill>
        <a:ln w="38100">
          <a:solidFill>
            <a:schemeClr val="bg1"/>
          </a:solidFill>
        </a:ln>
        <a:effectLst>
          <a:outerShdw blurRad="50800" dist="38100" dir="2700000" algn="tl" rotWithShape="0">
            <a:prstClr val="black">
              <a:alpha val="40000"/>
            </a:prstClr>
          </a:outerShdw>
        </a:effectLst>
      </dgm:spPr>
      <dgm:t>
        <a:bodyPr/>
        <a:lstStyle/>
        <a:p>
          <a:r>
            <a:rPr lang="en-US" sz="4800" dirty="0">
              <a:solidFill>
                <a:schemeClr val="bg1"/>
              </a:solidFill>
              <a:latin typeface="Gotham-Book"/>
              <a:cs typeface="Arial" panose="020B0604020202020204" pitchFamily="34" charset="0"/>
            </a:rPr>
            <a:t>Quality</a:t>
          </a:r>
          <a:endParaRPr lang="en-US" sz="4800" dirty="0">
            <a:solidFill>
              <a:schemeClr val="bg1"/>
            </a:solidFill>
            <a:latin typeface="Gotham-Book"/>
          </a:endParaRPr>
        </a:p>
      </dgm:t>
    </dgm:pt>
    <dgm:pt modelId="{CF38784C-E47C-4381-88BA-3A6C34619753}" type="parTrans" cxnId="{568EF7AE-5E7A-4A4B-8C1E-7742DE39B02B}">
      <dgm:prSet/>
      <dgm:spPr/>
      <dgm:t>
        <a:bodyPr/>
        <a:lstStyle/>
        <a:p>
          <a:endParaRPr lang="en-US" sz="4800">
            <a:solidFill>
              <a:schemeClr val="bg1"/>
            </a:solidFill>
          </a:endParaRPr>
        </a:p>
      </dgm:t>
    </dgm:pt>
    <dgm:pt modelId="{9FD588D3-FE2F-4AEF-ABC5-9048826E4994}" type="sibTrans" cxnId="{568EF7AE-5E7A-4A4B-8C1E-7742DE39B02B}">
      <dgm:prSet/>
      <dgm:spPr>
        <a:solidFill>
          <a:schemeClr val="tx1">
            <a:lumMod val="50000"/>
            <a:lumOff val="50000"/>
          </a:schemeClr>
        </a:solidFill>
        <a:ln>
          <a:noFill/>
        </a:ln>
      </dgm:spPr>
      <dgm:t>
        <a:bodyPr/>
        <a:lstStyle/>
        <a:p>
          <a:endParaRPr lang="en-US" sz="4800">
            <a:solidFill>
              <a:schemeClr val="bg1"/>
            </a:solidFill>
          </a:endParaRPr>
        </a:p>
      </dgm:t>
    </dgm:pt>
    <dgm:pt modelId="{493133E4-0A75-4988-B893-C64C3896137C}">
      <dgm:prSet phldrT="[Text]" custT="1"/>
      <dgm:spPr>
        <a:solidFill>
          <a:srgbClr val="953236"/>
        </a:solidFill>
        <a:ln w="38100">
          <a:solidFill>
            <a:schemeClr val="bg1"/>
          </a:solidFill>
        </a:ln>
        <a:effectLst>
          <a:outerShdw blurRad="50800" dist="38100" dir="2700000" algn="tl" rotWithShape="0">
            <a:prstClr val="black">
              <a:alpha val="40000"/>
            </a:prstClr>
          </a:outerShdw>
        </a:effectLst>
      </dgm:spPr>
      <dgm:t>
        <a:bodyPr/>
        <a:lstStyle/>
        <a:p>
          <a:r>
            <a:rPr lang="en-US" sz="4800" dirty="0">
              <a:solidFill>
                <a:schemeClr val="bg1"/>
              </a:solidFill>
              <a:latin typeface="Gotham-Book"/>
            </a:rPr>
            <a:t>Recruitment</a:t>
          </a:r>
        </a:p>
      </dgm:t>
    </dgm:pt>
    <dgm:pt modelId="{786492F5-D397-4BFF-8CD6-C70719EE8EC7}" type="parTrans" cxnId="{BBC9D532-9666-4D18-8598-ADC8785C9EE5}">
      <dgm:prSet/>
      <dgm:spPr/>
      <dgm:t>
        <a:bodyPr/>
        <a:lstStyle/>
        <a:p>
          <a:endParaRPr lang="en-US" sz="4800">
            <a:solidFill>
              <a:schemeClr val="bg1"/>
            </a:solidFill>
          </a:endParaRPr>
        </a:p>
      </dgm:t>
    </dgm:pt>
    <dgm:pt modelId="{5407D118-DF82-41F2-B25C-B08B875AD3C1}" type="sibTrans" cxnId="{BBC9D532-9666-4D18-8598-ADC8785C9EE5}">
      <dgm:prSet/>
      <dgm:spPr/>
      <dgm:t>
        <a:bodyPr/>
        <a:lstStyle/>
        <a:p>
          <a:endParaRPr lang="en-US" sz="4800">
            <a:solidFill>
              <a:schemeClr val="bg1"/>
            </a:solidFill>
          </a:endParaRPr>
        </a:p>
      </dgm:t>
    </dgm:pt>
    <dgm:pt modelId="{C8D3EB2C-1B33-49F1-A09D-9D8BC98DCFFC}">
      <dgm:prSet custT="1"/>
      <dgm:spPr>
        <a:solidFill>
          <a:srgbClr val="F46F21"/>
        </a:solidFill>
        <a:ln w="38100">
          <a:solidFill>
            <a:schemeClr val="bg1"/>
          </a:solidFill>
        </a:ln>
        <a:effectLst>
          <a:outerShdw blurRad="50800" dist="38100" dir="2700000" algn="tl" rotWithShape="0">
            <a:prstClr val="black">
              <a:alpha val="40000"/>
            </a:prstClr>
          </a:outerShdw>
        </a:effectLst>
      </dgm:spPr>
      <dgm:t>
        <a:bodyPr/>
        <a:lstStyle/>
        <a:p>
          <a:r>
            <a:rPr lang="en-US" sz="4800" dirty="0">
              <a:solidFill>
                <a:schemeClr val="bg1"/>
              </a:solidFill>
              <a:latin typeface="Gotham-Book"/>
            </a:rPr>
            <a:t>Drugs &amp; Alcohol</a:t>
          </a:r>
        </a:p>
      </dgm:t>
    </dgm:pt>
    <dgm:pt modelId="{E4244590-7546-41EF-B8E3-CE696B7074AA}" type="parTrans" cxnId="{1A156D4A-22BD-4D92-84FE-40225A3AEAE5}">
      <dgm:prSet/>
      <dgm:spPr/>
      <dgm:t>
        <a:bodyPr/>
        <a:lstStyle/>
        <a:p>
          <a:endParaRPr lang="en-US" sz="4800">
            <a:solidFill>
              <a:schemeClr val="bg1"/>
            </a:solidFill>
          </a:endParaRPr>
        </a:p>
      </dgm:t>
    </dgm:pt>
    <dgm:pt modelId="{858B79B7-C7F1-4032-BEBB-EED6A59C485A}" type="sibTrans" cxnId="{1A156D4A-22BD-4D92-84FE-40225A3AEAE5}">
      <dgm:prSet/>
      <dgm:spPr/>
      <dgm:t>
        <a:bodyPr/>
        <a:lstStyle/>
        <a:p>
          <a:endParaRPr lang="en-US" sz="4800">
            <a:solidFill>
              <a:schemeClr val="bg1"/>
            </a:solidFill>
          </a:endParaRPr>
        </a:p>
      </dgm:t>
    </dgm:pt>
    <dgm:pt modelId="{A96F4048-1F86-40B8-8EB8-B0D3CCB904AC}">
      <dgm:prSet custT="1"/>
      <dgm:spPr>
        <a:solidFill>
          <a:srgbClr val="002060"/>
        </a:solidFill>
        <a:ln w="38100">
          <a:solidFill>
            <a:schemeClr val="bg1"/>
          </a:solidFill>
        </a:ln>
        <a:effectLst>
          <a:outerShdw blurRad="50800" dist="38100" dir="2700000" algn="tl" rotWithShape="0">
            <a:prstClr val="black">
              <a:alpha val="40000"/>
            </a:prstClr>
          </a:outerShdw>
        </a:effectLst>
      </dgm:spPr>
      <dgm:t>
        <a:bodyPr/>
        <a:lstStyle/>
        <a:p>
          <a:r>
            <a:rPr lang="en-US" sz="4800" dirty="0">
              <a:solidFill>
                <a:schemeClr val="bg1"/>
              </a:solidFill>
              <a:latin typeface="Gotham-Book"/>
            </a:rPr>
            <a:t>Energy Conservation</a:t>
          </a:r>
        </a:p>
      </dgm:t>
    </dgm:pt>
    <dgm:pt modelId="{FB4DE79F-C8CE-4AD5-908F-46F2DD11FEAF}" type="parTrans" cxnId="{836D2420-AD9D-45DF-9FEC-CF5DD690EEA6}">
      <dgm:prSet/>
      <dgm:spPr/>
      <dgm:t>
        <a:bodyPr/>
        <a:lstStyle/>
        <a:p>
          <a:endParaRPr lang="en-US" sz="4800">
            <a:solidFill>
              <a:schemeClr val="bg1"/>
            </a:solidFill>
          </a:endParaRPr>
        </a:p>
      </dgm:t>
    </dgm:pt>
    <dgm:pt modelId="{8A04FE2A-8093-4AA8-9662-819B2383A01F}" type="sibTrans" cxnId="{836D2420-AD9D-45DF-9FEC-CF5DD690EEA6}">
      <dgm:prSet/>
      <dgm:spPr/>
      <dgm:t>
        <a:bodyPr/>
        <a:lstStyle/>
        <a:p>
          <a:endParaRPr lang="en-US" sz="4800">
            <a:solidFill>
              <a:schemeClr val="bg1"/>
            </a:solidFill>
          </a:endParaRPr>
        </a:p>
      </dgm:t>
    </dgm:pt>
    <dgm:pt modelId="{BD899E67-DC23-46EE-9BF0-5DE440EE968F}">
      <dgm:prSet custT="1"/>
      <dgm:spPr>
        <a:solidFill>
          <a:srgbClr val="F46F21"/>
        </a:solidFill>
        <a:ln w="38100">
          <a:solidFill>
            <a:schemeClr val="bg1"/>
          </a:solidFill>
        </a:ln>
        <a:effectLst>
          <a:outerShdw blurRad="50800" dist="38100" dir="2700000" algn="tl" rotWithShape="0">
            <a:prstClr val="black">
              <a:alpha val="40000"/>
            </a:prstClr>
          </a:outerShdw>
        </a:effectLst>
      </dgm:spPr>
      <dgm:t>
        <a:bodyPr/>
        <a:lstStyle/>
        <a:p>
          <a:r>
            <a:rPr lang="en-US" sz="4800" dirty="0">
              <a:solidFill>
                <a:schemeClr val="bg1"/>
              </a:solidFill>
              <a:latin typeface="Gotham-Book"/>
            </a:rPr>
            <a:t>Security</a:t>
          </a:r>
        </a:p>
      </dgm:t>
    </dgm:pt>
    <dgm:pt modelId="{601691D7-CDA6-46D1-9B04-60F342B5AC3B}" type="parTrans" cxnId="{855C6ED3-97F2-428F-A1E4-4A9B5FC61B42}">
      <dgm:prSet/>
      <dgm:spPr/>
      <dgm:t>
        <a:bodyPr/>
        <a:lstStyle/>
        <a:p>
          <a:endParaRPr lang="en-US" sz="4800"/>
        </a:p>
      </dgm:t>
    </dgm:pt>
    <dgm:pt modelId="{3F076983-7533-481E-8B40-2ABE2A08E40A}" type="sibTrans" cxnId="{855C6ED3-97F2-428F-A1E4-4A9B5FC61B42}">
      <dgm:prSet/>
      <dgm:spPr/>
      <dgm:t>
        <a:bodyPr/>
        <a:lstStyle/>
        <a:p>
          <a:endParaRPr lang="en-US" sz="4800"/>
        </a:p>
      </dgm:t>
    </dgm:pt>
    <dgm:pt modelId="{F25AB9E7-5BB1-4059-BA1D-5FEC165BDA4A}">
      <dgm:prSet custT="1"/>
      <dgm:spPr/>
      <dgm:t>
        <a:bodyPr/>
        <a:lstStyle/>
        <a:p>
          <a:r>
            <a:rPr lang="en-US" sz="4800" dirty="0">
              <a:solidFill>
                <a:schemeClr val="bg1"/>
              </a:solidFill>
              <a:latin typeface="Gotham-Book"/>
              <a:cs typeface="Arial" panose="020B0604020202020204" pitchFamily="34" charset="0"/>
            </a:rPr>
            <a:t>HSE</a:t>
          </a:r>
        </a:p>
      </dgm:t>
    </dgm:pt>
    <dgm:pt modelId="{9C2F29A2-2B2E-4682-8506-41403EAEDB74}" type="parTrans" cxnId="{28BAC0F8-AF19-4FC3-8FA3-583330AAA3D0}">
      <dgm:prSet/>
      <dgm:spPr/>
      <dgm:t>
        <a:bodyPr/>
        <a:lstStyle/>
        <a:p>
          <a:endParaRPr lang="en-US" sz="4800"/>
        </a:p>
      </dgm:t>
    </dgm:pt>
    <dgm:pt modelId="{649E6541-D18B-4ABA-BBC0-1B3103B04B0A}" type="sibTrans" cxnId="{28BAC0F8-AF19-4FC3-8FA3-583330AAA3D0}">
      <dgm:prSet/>
      <dgm:spPr/>
      <dgm:t>
        <a:bodyPr/>
        <a:lstStyle/>
        <a:p>
          <a:endParaRPr lang="en-US" sz="4800"/>
        </a:p>
      </dgm:t>
    </dgm:pt>
    <dgm:pt modelId="{C937E102-2FF8-4695-B964-5D451DE5B251}">
      <dgm:prSet custT="1"/>
      <dgm:spPr>
        <a:solidFill>
          <a:srgbClr val="F46F21"/>
        </a:solidFill>
        <a:ln w="38100">
          <a:solidFill>
            <a:schemeClr val="bg1"/>
          </a:solidFill>
        </a:ln>
        <a:effectLst>
          <a:outerShdw blurRad="50800" dist="38100" dir="2700000" algn="tl" rotWithShape="0">
            <a:prstClr val="black">
              <a:alpha val="40000"/>
            </a:prstClr>
          </a:outerShdw>
        </a:effectLst>
      </dgm:spPr>
      <dgm:t>
        <a:bodyPr/>
        <a:lstStyle/>
        <a:p>
          <a:r>
            <a:rPr lang="en-US" sz="4400" dirty="0">
              <a:solidFill>
                <a:schemeClr val="bg1"/>
              </a:solidFill>
              <a:latin typeface="Gotham-Book"/>
            </a:rPr>
            <a:t>Corporate Social Responsibility</a:t>
          </a:r>
        </a:p>
      </dgm:t>
    </dgm:pt>
    <dgm:pt modelId="{965FEE56-CDB4-430B-9B22-2B73D376800A}" type="parTrans" cxnId="{F17C3AD0-0A38-4461-AEA9-0481E2B0FD52}">
      <dgm:prSet/>
      <dgm:spPr/>
      <dgm:t>
        <a:bodyPr/>
        <a:lstStyle/>
        <a:p>
          <a:endParaRPr lang="en-US"/>
        </a:p>
      </dgm:t>
    </dgm:pt>
    <dgm:pt modelId="{4A2C3613-832B-43AD-9584-27E780EB0231}" type="sibTrans" cxnId="{F17C3AD0-0A38-4461-AEA9-0481E2B0FD52}">
      <dgm:prSet/>
      <dgm:spPr/>
      <dgm:t>
        <a:bodyPr/>
        <a:lstStyle/>
        <a:p>
          <a:endParaRPr lang="en-US"/>
        </a:p>
      </dgm:t>
    </dgm:pt>
    <dgm:pt modelId="{8E358EDF-DA9A-4FAB-996D-27CFDBE0DB5F}">
      <dgm:prSet custT="1"/>
      <dgm:spPr>
        <a:solidFill>
          <a:srgbClr val="F46F21"/>
        </a:solidFill>
        <a:ln w="38100">
          <a:solidFill>
            <a:schemeClr val="bg1"/>
          </a:solidFill>
        </a:ln>
        <a:effectLst>
          <a:outerShdw blurRad="50800" dist="38100" dir="2700000" algn="tl" rotWithShape="0">
            <a:prstClr val="black">
              <a:alpha val="40000"/>
            </a:prstClr>
          </a:outerShdw>
        </a:effectLst>
      </dgm:spPr>
      <dgm:t>
        <a:bodyPr/>
        <a:lstStyle/>
        <a:p>
          <a:r>
            <a:rPr lang="en-US" sz="4400" dirty="0">
              <a:latin typeface="Gotham" panose="02000504050000020004" pitchFamily="2" charset="0"/>
            </a:rPr>
            <a:t>Just Culture</a:t>
          </a:r>
        </a:p>
      </dgm:t>
    </dgm:pt>
    <dgm:pt modelId="{0A633633-C344-449F-B0E0-77A0B4A8AA1B}" type="parTrans" cxnId="{712BF4AB-0906-43D1-B9FC-E1E7B705F646}">
      <dgm:prSet/>
      <dgm:spPr/>
      <dgm:t>
        <a:bodyPr/>
        <a:lstStyle/>
        <a:p>
          <a:endParaRPr lang="en-US"/>
        </a:p>
      </dgm:t>
    </dgm:pt>
    <dgm:pt modelId="{85C8BC88-5FB0-42D2-BCDA-81BE1A6690BA}" type="sibTrans" cxnId="{712BF4AB-0906-43D1-B9FC-E1E7B705F646}">
      <dgm:prSet/>
      <dgm:spPr/>
      <dgm:t>
        <a:bodyPr/>
        <a:lstStyle/>
        <a:p>
          <a:endParaRPr lang="en-US"/>
        </a:p>
      </dgm:t>
    </dgm:pt>
    <dgm:pt modelId="{4B30343F-E85B-4CC3-B36D-0B8A86EBCD05}" type="pres">
      <dgm:prSet presAssocID="{B61026FA-005D-4F83-91B7-4A67E527D09C}" presName="Name0" presStyleCnt="0">
        <dgm:presLayoutVars>
          <dgm:chMax/>
          <dgm:chPref val="3"/>
          <dgm:dir/>
          <dgm:animOne val="branch"/>
          <dgm:animLvl val="lvl"/>
        </dgm:presLayoutVars>
      </dgm:prSet>
      <dgm:spPr/>
    </dgm:pt>
    <dgm:pt modelId="{C1C6CFDE-3003-4E00-9DF7-889C7165DBB7}" type="pres">
      <dgm:prSet presAssocID="{C7035807-436B-4098-B283-CFDB1C2C895B}" presName="composite" presStyleCnt="0"/>
      <dgm:spPr/>
    </dgm:pt>
    <dgm:pt modelId="{FC02D427-31D3-48C6-85BB-2C78AC6F4050}" type="pres">
      <dgm:prSet presAssocID="{C7035807-436B-4098-B283-CFDB1C2C895B}" presName="FirstChild" presStyleLbl="revTx" presStyleIdx="0" presStyleCnt="8">
        <dgm:presLayoutVars>
          <dgm:chMax val="0"/>
          <dgm:chPref val="0"/>
          <dgm:bulletEnabled val="1"/>
        </dgm:presLayoutVars>
      </dgm:prSet>
      <dgm:spPr/>
    </dgm:pt>
    <dgm:pt modelId="{9E14282E-9FF7-4B5B-BE98-890DE6EAC641}" type="pres">
      <dgm:prSet presAssocID="{C7035807-436B-4098-B283-CFDB1C2C895B}" presName="Parent" presStyleLbl="alignNode1" presStyleIdx="0" presStyleCnt="8" custScaleX="384615" custLinFactNeighborX="1224" custLinFactNeighborY="-10945">
        <dgm:presLayoutVars>
          <dgm:chMax val="3"/>
          <dgm:chPref val="3"/>
          <dgm:bulletEnabled val="1"/>
        </dgm:presLayoutVars>
      </dgm:prSet>
      <dgm:spPr/>
    </dgm:pt>
    <dgm:pt modelId="{8E79ADFE-34D6-4E64-9A09-E40B2FD9AC00}" type="pres">
      <dgm:prSet presAssocID="{C7035807-436B-4098-B283-CFDB1C2C895B}" presName="Accent" presStyleLbl="parChTrans1D1" presStyleIdx="0" presStyleCnt="8"/>
      <dgm:spPr/>
    </dgm:pt>
    <dgm:pt modelId="{B0A3BDEC-2844-4509-A339-EE5EC304C82C}" type="pres">
      <dgm:prSet presAssocID="{9FD588D3-FE2F-4AEF-ABC5-9048826E4994}" presName="sibTrans" presStyleCnt="0"/>
      <dgm:spPr/>
    </dgm:pt>
    <dgm:pt modelId="{0DC4BA09-1632-4431-946D-A43388795729}" type="pres">
      <dgm:prSet presAssocID="{F25AB9E7-5BB1-4059-BA1D-5FEC165BDA4A}" presName="composite" presStyleCnt="0"/>
      <dgm:spPr/>
    </dgm:pt>
    <dgm:pt modelId="{A8EDB23D-7F4E-461F-815C-EB64539A7A5B}" type="pres">
      <dgm:prSet presAssocID="{F25AB9E7-5BB1-4059-BA1D-5FEC165BDA4A}" presName="FirstChild" presStyleLbl="revTx" presStyleIdx="1" presStyleCnt="8">
        <dgm:presLayoutVars>
          <dgm:chMax val="0"/>
          <dgm:chPref val="0"/>
          <dgm:bulletEnabled val="1"/>
        </dgm:presLayoutVars>
      </dgm:prSet>
      <dgm:spPr/>
    </dgm:pt>
    <dgm:pt modelId="{6C64C748-1A04-4FC8-B422-A1A5A6CE2C05}" type="pres">
      <dgm:prSet presAssocID="{F25AB9E7-5BB1-4059-BA1D-5FEC165BDA4A}" presName="Parent" presStyleLbl="alignNode1" presStyleIdx="1" presStyleCnt="8" custScaleX="384615">
        <dgm:presLayoutVars>
          <dgm:chMax val="3"/>
          <dgm:chPref val="3"/>
          <dgm:bulletEnabled val="1"/>
        </dgm:presLayoutVars>
      </dgm:prSet>
      <dgm:spPr/>
    </dgm:pt>
    <dgm:pt modelId="{BCB3354C-8DA3-4E3A-BE25-FE2DC7853765}" type="pres">
      <dgm:prSet presAssocID="{F25AB9E7-5BB1-4059-BA1D-5FEC165BDA4A}" presName="Accent" presStyleLbl="parChTrans1D1" presStyleIdx="1" presStyleCnt="8"/>
      <dgm:spPr/>
    </dgm:pt>
    <dgm:pt modelId="{B21D3A5A-6F84-4D46-8A45-D24D0A0D4800}" type="pres">
      <dgm:prSet presAssocID="{649E6541-D18B-4ABA-BBC0-1B3103B04B0A}" presName="sibTrans" presStyleCnt="0"/>
      <dgm:spPr/>
    </dgm:pt>
    <dgm:pt modelId="{D2363756-1B5F-4425-B469-FB39FDDFC1AB}" type="pres">
      <dgm:prSet presAssocID="{493133E4-0A75-4988-B893-C64C3896137C}" presName="composite" presStyleCnt="0"/>
      <dgm:spPr/>
    </dgm:pt>
    <dgm:pt modelId="{0FA3E681-4FEE-4639-97C8-A863EE689D2C}" type="pres">
      <dgm:prSet presAssocID="{493133E4-0A75-4988-B893-C64C3896137C}" presName="FirstChild" presStyleLbl="revTx" presStyleIdx="2" presStyleCnt="8">
        <dgm:presLayoutVars>
          <dgm:chMax val="0"/>
          <dgm:chPref val="0"/>
          <dgm:bulletEnabled val="1"/>
        </dgm:presLayoutVars>
      </dgm:prSet>
      <dgm:spPr/>
    </dgm:pt>
    <dgm:pt modelId="{F79ED04E-29A6-4573-A23F-184829451321}" type="pres">
      <dgm:prSet presAssocID="{493133E4-0A75-4988-B893-C64C3896137C}" presName="Parent" presStyleLbl="alignNode1" presStyleIdx="2" presStyleCnt="8" custScaleX="384615">
        <dgm:presLayoutVars>
          <dgm:chMax val="3"/>
          <dgm:chPref val="3"/>
          <dgm:bulletEnabled val="1"/>
        </dgm:presLayoutVars>
      </dgm:prSet>
      <dgm:spPr/>
    </dgm:pt>
    <dgm:pt modelId="{01F7AC77-B2A6-49E1-BD14-B60F9D61FC1B}" type="pres">
      <dgm:prSet presAssocID="{493133E4-0A75-4988-B893-C64C3896137C}" presName="Accent" presStyleLbl="parChTrans1D1" presStyleIdx="2" presStyleCnt="8"/>
      <dgm:spPr/>
    </dgm:pt>
    <dgm:pt modelId="{A0A99EEC-D8C2-47A8-AE1D-13AEFAC95BCB}" type="pres">
      <dgm:prSet presAssocID="{5407D118-DF82-41F2-B25C-B08B875AD3C1}" presName="sibTrans" presStyleCnt="0"/>
      <dgm:spPr/>
    </dgm:pt>
    <dgm:pt modelId="{E51A23A2-B593-488B-973D-7685A7CE020B}" type="pres">
      <dgm:prSet presAssocID="{C8D3EB2C-1B33-49F1-A09D-9D8BC98DCFFC}" presName="composite" presStyleCnt="0"/>
      <dgm:spPr/>
    </dgm:pt>
    <dgm:pt modelId="{1D8965A6-C640-48E4-B23D-EA46F7B61E6E}" type="pres">
      <dgm:prSet presAssocID="{C8D3EB2C-1B33-49F1-A09D-9D8BC98DCFFC}" presName="FirstChild" presStyleLbl="revTx" presStyleIdx="3" presStyleCnt="8">
        <dgm:presLayoutVars>
          <dgm:chMax val="0"/>
          <dgm:chPref val="0"/>
          <dgm:bulletEnabled val="1"/>
        </dgm:presLayoutVars>
      </dgm:prSet>
      <dgm:spPr/>
    </dgm:pt>
    <dgm:pt modelId="{E56D1EB4-38A3-4705-8F3E-A65534AD3D91}" type="pres">
      <dgm:prSet presAssocID="{C8D3EB2C-1B33-49F1-A09D-9D8BC98DCFFC}" presName="Parent" presStyleLbl="alignNode1" presStyleIdx="3" presStyleCnt="8" custScaleX="384615">
        <dgm:presLayoutVars>
          <dgm:chMax val="3"/>
          <dgm:chPref val="3"/>
          <dgm:bulletEnabled val="1"/>
        </dgm:presLayoutVars>
      </dgm:prSet>
      <dgm:spPr/>
    </dgm:pt>
    <dgm:pt modelId="{22C3541A-5683-40CA-8448-00DA2657441D}" type="pres">
      <dgm:prSet presAssocID="{C8D3EB2C-1B33-49F1-A09D-9D8BC98DCFFC}" presName="Accent" presStyleLbl="parChTrans1D1" presStyleIdx="3" presStyleCnt="8"/>
      <dgm:spPr/>
    </dgm:pt>
    <dgm:pt modelId="{F8FC11A1-DF92-47C4-8F07-22C2DEEDE327}" type="pres">
      <dgm:prSet presAssocID="{858B79B7-C7F1-4032-BEBB-EED6A59C485A}" presName="sibTrans" presStyleCnt="0"/>
      <dgm:spPr/>
    </dgm:pt>
    <dgm:pt modelId="{D7A9B636-8DCD-4575-8260-ED848F0BDEA1}" type="pres">
      <dgm:prSet presAssocID="{A96F4048-1F86-40B8-8EB8-B0D3CCB904AC}" presName="composite" presStyleCnt="0"/>
      <dgm:spPr/>
    </dgm:pt>
    <dgm:pt modelId="{E7A0CD92-FA65-4DDA-BB33-BD327C4F63EF}" type="pres">
      <dgm:prSet presAssocID="{A96F4048-1F86-40B8-8EB8-B0D3CCB904AC}" presName="FirstChild" presStyleLbl="revTx" presStyleIdx="4" presStyleCnt="8">
        <dgm:presLayoutVars>
          <dgm:chMax val="0"/>
          <dgm:chPref val="0"/>
          <dgm:bulletEnabled val="1"/>
        </dgm:presLayoutVars>
      </dgm:prSet>
      <dgm:spPr/>
    </dgm:pt>
    <dgm:pt modelId="{AD28B522-57F0-4BBD-B90E-39DF18302963}" type="pres">
      <dgm:prSet presAssocID="{A96F4048-1F86-40B8-8EB8-B0D3CCB904AC}" presName="Parent" presStyleLbl="alignNode1" presStyleIdx="4" presStyleCnt="8" custScaleX="384615">
        <dgm:presLayoutVars>
          <dgm:chMax val="3"/>
          <dgm:chPref val="3"/>
          <dgm:bulletEnabled val="1"/>
        </dgm:presLayoutVars>
      </dgm:prSet>
      <dgm:spPr/>
    </dgm:pt>
    <dgm:pt modelId="{07CB5076-F980-4A36-8636-5E6C4B6ACEB3}" type="pres">
      <dgm:prSet presAssocID="{A96F4048-1F86-40B8-8EB8-B0D3CCB904AC}" presName="Accent" presStyleLbl="parChTrans1D1" presStyleIdx="4" presStyleCnt="8"/>
      <dgm:spPr/>
    </dgm:pt>
    <dgm:pt modelId="{A7537BF5-B15D-4BE0-9B6F-5F8581A82702}" type="pres">
      <dgm:prSet presAssocID="{8A04FE2A-8093-4AA8-9662-819B2383A01F}" presName="sibTrans" presStyleCnt="0"/>
      <dgm:spPr/>
    </dgm:pt>
    <dgm:pt modelId="{BBCCFA8E-356B-4D87-8715-BC56F6B8D836}" type="pres">
      <dgm:prSet presAssocID="{BD899E67-DC23-46EE-9BF0-5DE440EE968F}" presName="composite" presStyleCnt="0"/>
      <dgm:spPr/>
    </dgm:pt>
    <dgm:pt modelId="{3A279AF4-8168-4A30-BB07-15330C1016E3}" type="pres">
      <dgm:prSet presAssocID="{BD899E67-DC23-46EE-9BF0-5DE440EE968F}" presName="FirstChild" presStyleLbl="revTx" presStyleIdx="5" presStyleCnt="8">
        <dgm:presLayoutVars>
          <dgm:chMax val="0"/>
          <dgm:chPref val="0"/>
          <dgm:bulletEnabled val="1"/>
        </dgm:presLayoutVars>
      </dgm:prSet>
      <dgm:spPr/>
    </dgm:pt>
    <dgm:pt modelId="{793A6366-05EB-45FB-B031-27E225C776C5}" type="pres">
      <dgm:prSet presAssocID="{BD899E67-DC23-46EE-9BF0-5DE440EE968F}" presName="Parent" presStyleLbl="alignNode1" presStyleIdx="5" presStyleCnt="8" custScaleX="384615">
        <dgm:presLayoutVars>
          <dgm:chMax val="3"/>
          <dgm:chPref val="3"/>
          <dgm:bulletEnabled val="1"/>
        </dgm:presLayoutVars>
      </dgm:prSet>
      <dgm:spPr/>
    </dgm:pt>
    <dgm:pt modelId="{EBA1B358-CE60-4F1F-8FF4-E9DB1954E4F8}" type="pres">
      <dgm:prSet presAssocID="{BD899E67-DC23-46EE-9BF0-5DE440EE968F}" presName="Accent" presStyleLbl="parChTrans1D1" presStyleIdx="5" presStyleCnt="8"/>
      <dgm:spPr/>
    </dgm:pt>
    <dgm:pt modelId="{6985C829-16E8-4CD9-8832-861F06B708FC}" type="pres">
      <dgm:prSet presAssocID="{3F076983-7533-481E-8B40-2ABE2A08E40A}" presName="sibTrans" presStyleCnt="0"/>
      <dgm:spPr/>
    </dgm:pt>
    <dgm:pt modelId="{D32CE897-AF21-48AE-A574-A2A4415B0AFC}" type="pres">
      <dgm:prSet presAssocID="{C937E102-2FF8-4695-B964-5D451DE5B251}" presName="composite" presStyleCnt="0"/>
      <dgm:spPr/>
    </dgm:pt>
    <dgm:pt modelId="{AA2D8D7C-4AF6-4C4C-8A17-56AF2AB184AE}" type="pres">
      <dgm:prSet presAssocID="{C937E102-2FF8-4695-B964-5D451DE5B251}" presName="FirstChild" presStyleLbl="revTx" presStyleIdx="6" presStyleCnt="8">
        <dgm:presLayoutVars>
          <dgm:chMax val="0"/>
          <dgm:chPref val="0"/>
          <dgm:bulletEnabled val="1"/>
        </dgm:presLayoutVars>
      </dgm:prSet>
      <dgm:spPr/>
    </dgm:pt>
    <dgm:pt modelId="{62ABF02B-E133-4CDF-8A9D-B22C9D3FC456}" type="pres">
      <dgm:prSet presAssocID="{C937E102-2FF8-4695-B964-5D451DE5B251}" presName="Parent" presStyleLbl="alignNode1" presStyleIdx="6" presStyleCnt="8" custScaleX="384615">
        <dgm:presLayoutVars>
          <dgm:chMax val="3"/>
          <dgm:chPref val="3"/>
          <dgm:bulletEnabled val="1"/>
        </dgm:presLayoutVars>
      </dgm:prSet>
      <dgm:spPr/>
    </dgm:pt>
    <dgm:pt modelId="{1ADFF382-D66D-4E0D-BE41-A23ECCCC459B}" type="pres">
      <dgm:prSet presAssocID="{C937E102-2FF8-4695-B964-5D451DE5B251}" presName="Accent" presStyleLbl="parChTrans1D1" presStyleIdx="6" presStyleCnt="8"/>
      <dgm:spPr/>
    </dgm:pt>
    <dgm:pt modelId="{89DB7F3A-84A3-4030-ACC4-DD4B39A89659}" type="pres">
      <dgm:prSet presAssocID="{4A2C3613-832B-43AD-9584-27E780EB0231}" presName="sibTrans" presStyleCnt="0"/>
      <dgm:spPr/>
    </dgm:pt>
    <dgm:pt modelId="{FB5742A1-639C-42CD-B4DB-8AE2EABBB42D}" type="pres">
      <dgm:prSet presAssocID="{8E358EDF-DA9A-4FAB-996D-27CFDBE0DB5F}" presName="composite" presStyleCnt="0"/>
      <dgm:spPr/>
    </dgm:pt>
    <dgm:pt modelId="{FD42677C-69AB-4249-8B90-1D26CF9C4BC6}" type="pres">
      <dgm:prSet presAssocID="{8E358EDF-DA9A-4FAB-996D-27CFDBE0DB5F}" presName="FirstChild" presStyleLbl="revTx" presStyleIdx="7" presStyleCnt="8">
        <dgm:presLayoutVars>
          <dgm:chMax val="0"/>
          <dgm:chPref val="0"/>
          <dgm:bulletEnabled val="1"/>
        </dgm:presLayoutVars>
      </dgm:prSet>
      <dgm:spPr/>
    </dgm:pt>
    <dgm:pt modelId="{2415C920-324B-43C1-AA5F-2BBD0A03D40A}" type="pres">
      <dgm:prSet presAssocID="{8E358EDF-DA9A-4FAB-996D-27CFDBE0DB5F}" presName="Parent" presStyleLbl="alignNode1" presStyleIdx="7" presStyleCnt="8" custScaleX="384615" custLinFactNeighborX="-719" custLinFactNeighborY="-2808">
        <dgm:presLayoutVars>
          <dgm:chMax val="3"/>
          <dgm:chPref val="3"/>
          <dgm:bulletEnabled val="1"/>
        </dgm:presLayoutVars>
      </dgm:prSet>
      <dgm:spPr/>
    </dgm:pt>
    <dgm:pt modelId="{4C511B1B-0215-4346-B71E-E1EBFDFF2F26}" type="pres">
      <dgm:prSet presAssocID="{8E358EDF-DA9A-4FAB-996D-27CFDBE0DB5F}" presName="Accent" presStyleLbl="parChTrans1D1" presStyleIdx="7" presStyleCnt="8"/>
      <dgm:spPr/>
    </dgm:pt>
  </dgm:ptLst>
  <dgm:cxnLst>
    <dgm:cxn modelId="{DBFC3E00-2B0A-4631-AC5C-7FE8B6E18195}" type="presOf" srcId="{BD899E67-DC23-46EE-9BF0-5DE440EE968F}" destId="{793A6366-05EB-45FB-B031-27E225C776C5}" srcOrd="0" destOrd="0" presId="urn:microsoft.com/office/officeart/2011/layout/TabList"/>
    <dgm:cxn modelId="{591DA810-6AF2-48EE-B190-D29169F1C8B9}" type="presOf" srcId="{493133E4-0A75-4988-B893-C64C3896137C}" destId="{F79ED04E-29A6-4573-A23F-184829451321}" srcOrd="0" destOrd="0" presId="urn:microsoft.com/office/officeart/2011/layout/TabList"/>
    <dgm:cxn modelId="{836D2420-AD9D-45DF-9FEC-CF5DD690EEA6}" srcId="{B61026FA-005D-4F83-91B7-4A67E527D09C}" destId="{A96F4048-1F86-40B8-8EB8-B0D3CCB904AC}" srcOrd="4" destOrd="0" parTransId="{FB4DE79F-C8CE-4AD5-908F-46F2DD11FEAF}" sibTransId="{8A04FE2A-8093-4AA8-9662-819B2383A01F}"/>
    <dgm:cxn modelId="{351F5623-CD7C-499A-8C7C-541F05CB8ABB}" type="presOf" srcId="{B61026FA-005D-4F83-91B7-4A67E527D09C}" destId="{4B30343F-E85B-4CC3-B36D-0B8A86EBCD05}" srcOrd="0" destOrd="0" presId="urn:microsoft.com/office/officeart/2011/layout/TabList"/>
    <dgm:cxn modelId="{498A1F2E-2DCA-4CC1-B88A-61083A4C85C3}" type="presOf" srcId="{C937E102-2FF8-4695-B964-5D451DE5B251}" destId="{62ABF02B-E133-4CDF-8A9D-B22C9D3FC456}" srcOrd="0" destOrd="0" presId="urn:microsoft.com/office/officeart/2011/layout/TabList"/>
    <dgm:cxn modelId="{1A792732-506D-4F60-898B-CA9173029C85}" type="presOf" srcId="{C8D3EB2C-1B33-49F1-A09D-9D8BC98DCFFC}" destId="{E56D1EB4-38A3-4705-8F3E-A65534AD3D91}" srcOrd="0" destOrd="0" presId="urn:microsoft.com/office/officeart/2011/layout/TabList"/>
    <dgm:cxn modelId="{BBC9D532-9666-4D18-8598-ADC8785C9EE5}" srcId="{B61026FA-005D-4F83-91B7-4A67E527D09C}" destId="{493133E4-0A75-4988-B893-C64C3896137C}" srcOrd="2" destOrd="0" parTransId="{786492F5-D397-4BFF-8CD6-C70719EE8EC7}" sibTransId="{5407D118-DF82-41F2-B25C-B08B875AD3C1}"/>
    <dgm:cxn modelId="{E49D6137-8FB1-4D0B-A24D-34ECD2F11E87}" type="presOf" srcId="{F25AB9E7-5BB1-4059-BA1D-5FEC165BDA4A}" destId="{6C64C748-1A04-4FC8-B422-A1A5A6CE2C05}" srcOrd="0" destOrd="0" presId="urn:microsoft.com/office/officeart/2011/layout/TabList"/>
    <dgm:cxn modelId="{51C7BB5D-544B-4388-9BE7-F108D1A4A338}" type="presOf" srcId="{A96F4048-1F86-40B8-8EB8-B0D3CCB904AC}" destId="{AD28B522-57F0-4BBD-B90E-39DF18302963}" srcOrd="0" destOrd="0" presId="urn:microsoft.com/office/officeart/2011/layout/TabList"/>
    <dgm:cxn modelId="{FF52326A-0A19-41FD-AB08-9EDCF986D6C6}" type="presOf" srcId="{8E358EDF-DA9A-4FAB-996D-27CFDBE0DB5F}" destId="{2415C920-324B-43C1-AA5F-2BBD0A03D40A}" srcOrd="0" destOrd="0" presId="urn:microsoft.com/office/officeart/2011/layout/TabList"/>
    <dgm:cxn modelId="{1A156D4A-22BD-4D92-84FE-40225A3AEAE5}" srcId="{B61026FA-005D-4F83-91B7-4A67E527D09C}" destId="{C8D3EB2C-1B33-49F1-A09D-9D8BC98DCFFC}" srcOrd="3" destOrd="0" parTransId="{E4244590-7546-41EF-B8E3-CE696B7074AA}" sibTransId="{858B79B7-C7F1-4032-BEBB-EED6A59C485A}"/>
    <dgm:cxn modelId="{0D7C4386-01A4-470F-A7CC-BAAE0AA90AB8}" type="presOf" srcId="{C7035807-436B-4098-B283-CFDB1C2C895B}" destId="{9E14282E-9FF7-4B5B-BE98-890DE6EAC641}" srcOrd="0" destOrd="0" presId="urn:microsoft.com/office/officeart/2011/layout/TabList"/>
    <dgm:cxn modelId="{712BF4AB-0906-43D1-B9FC-E1E7B705F646}" srcId="{B61026FA-005D-4F83-91B7-4A67E527D09C}" destId="{8E358EDF-DA9A-4FAB-996D-27CFDBE0DB5F}" srcOrd="7" destOrd="0" parTransId="{0A633633-C344-449F-B0E0-77A0B4A8AA1B}" sibTransId="{85C8BC88-5FB0-42D2-BCDA-81BE1A6690BA}"/>
    <dgm:cxn modelId="{568EF7AE-5E7A-4A4B-8C1E-7742DE39B02B}" srcId="{B61026FA-005D-4F83-91B7-4A67E527D09C}" destId="{C7035807-436B-4098-B283-CFDB1C2C895B}" srcOrd="0" destOrd="0" parTransId="{CF38784C-E47C-4381-88BA-3A6C34619753}" sibTransId="{9FD588D3-FE2F-4AEF-ABC5-9048826E4994}"/>
    <dgm:cxn modelId="{F17C3AD0-0A38-4461-AEA9-0481E2B0FD52}" srcId="{B61026FA-005D-4F83-91B7-4A67E527D09C}" destId="{C937E102-2FF8-4695-B964-5D451DE5B251}" srcOrd="6" destOrd="0" parTransId="{965FEE56-CDB4-430B-9B22-2B73D376800A}" sibTransId="{4A2C3613-832B-43AD-9584-27E780EB0231}"/>
    <dgm:cxn modelId="{855C6ED3-97F2-428F-A1E4-4A9B5FC61B42}" srcId="{B61026FA-005D-4F83-91B7-4A67E527D09C}" destId="{BD899E67-DC23-46EE-9BF0-5DE440EE968F}" srcOrd="5" destOrd="0" parTransId="{601691D7-CDA6-46D1-9B04-60F342B5AC3B}" sibTransId="{3F076983-7533-481E-8B40-2ABE2A08E40A}"/>
    <dgm:cxn modelId="{28BAC0F8-AF19-4FC3-8FA3-583330AAA3D0}" srcId="{B61026FA-005D-4F83-91B7-4A67E527D09C}" destId="{F25AB9E7-5BB1-4059-BA1D-5FEC165BDA4A}" srcOrd="1" destOrd="0" parTransId="{9C2F29A2-2B2E-4682-8506-41403EAEDB74}" sibTransId="{649E6541-D18B-4ABA-BBC0-1B3103B04B0A}"/>
    <dgm:cxn modelId="{2BB8FB21-6DFD-4899-A17D-C916A26D1866}" type="presParOf" srcId="{4B30343F-E85B-4CC3-B36D-0B8A86EBCD05}" destId="{C1C6CFDE-3003-4E00-9DF7-889C7165DBB7}" srcOrd="0" destOrd="0" presId="urn:microsoft.com/office/officeart/2011/layout/TabList"/>
    <dgm:cxn modelId="{8A4BDBC0-8BD4-4326-A78B-05EE9D83E9B4}" type="presParOf" srcId="{C1C6CFDE-3003-4E00-9DF7-889C7165DBB7}" destId="{FC02D427-31D3-48C6-85BB-2C78AC6F4050}" srcOrd="0" destOrd="0" presId="urn:microsoft.com/office/officeart/2011/layout/TabList"/>
    <dgm:cxn modelId="{6F16DA2E-F11F-49FB-852B-B70C46681E26}" type="presParOf" srcId="{C1C6CFDE-3003-4E00-9DF7-889C7165DBB7}" destId="{9E14282E-9FF7-4B5B-BE98-890DE6EAC641}" srcOrd="1" destOrd="0" presId="urn:microsoft.com/office/officeart/2011/layout/TabList"/>
    <dgm:cxn modelId="{0192A2C7-DDE8-437D-A880-90288C25A9D7}" type="presParOf" srcId="{C1C6CFDE-3003-4E00-9DF7-889C7165DBB7}" destId="{8E79ADFE-34D6-4E64-9A09-E40B2FD9AC00}" srcOrd="2" destOrd="0" presId="urn:microsoft.com/office/officeart/2011/layout/TabList"/>
    <dgm:cxn modelId="{CE0907C6-19E0-417E-B80D-6A4D6D963701}" type="presParOf" srcId="{4B30343F-E85B-4CC3-B36D-0B8A86EBCD05}" destId="{B0A3BDEC-2844-4509-A339-EE5EC304C82C}" srcOrd="1" destOrd="0" presId="urn:microsoft.com/office/officeart/2011/layout/TabList"/>
    <dgm:cxn modelId="{451A5391-C200-45FB-B300-F681949B2903}" type="presParOf" srcId="{4B30343F-E85B-4CC3-B36D-0B8A86EBCD05}" destId="{0DC4BA09-1632-4431-946D-A43388795729}" srcOrd="2" destOrd="0" presId="urn:microsoft.com/office/officeart/2011/layout/TabList"/>
    <dgm:cxn modelId="{01CBC661-0084-492C-8BB6-74FE1A7BD6C9}" type="presParOf" srcId="{0DC4BA09-1632-4431-946D-A43388795729}" destId="{A8EDB23D-7F4E-461F-815C-EB64539A7A5B}" srcOrd="0" destOrd="0" presId="urn:microsoft.com/office/officeart/2011/layout/TabList"/>
    <dgm:cxn modelId="{4CD06B0C-EF28-4407-9216-7D8D234FAA53}" type="presParOf" srcId="{0DC4BA09-1632-4431-946D-A43388795729}" destId="{6C64C748-1A04-4FC8-B422-A1A5A6CE2C05}" srcOrd="1" destOrd="0" presId="urn:microsoft.com/office/officeart/2011/layout/TabList"/>
    <dgm:cxn modelId="{380F446B-8B37-47C7-8EB5-51EF6A821D53}" type="presParOf" srcId="{0DC4BA09-1632-4431-946D-A43388795729}" destId="{BCB3354C-8DA3-4E3A-BE25-FE2DC7853765}" srcOrd="2" destOrd="0" presId="urn:microsoft.com/office/officeart/2011/layout/TabList"/>
    <dgm:cxn modelId="{BFC357E5-B672-4FFB-A631-80BD57CC876E}" type="presParOf" srcId="{4B30343F-E85B-4CC3-B36D-0B8A86EBCD05}" destId="{B21D3A5A-6F84-4D46-8A45-D24D0A0D4800}" srcOrd="3" destOrd="0" presId="urn:microsoft.com/office/officeart/2011/layout/TabList"/>
    <dgm:cxn modelId="{2F166090-468F-45FA-AD08-7916A7D41AF5}" type="presParOf" srcId="{4B30343F-E85B-4CC3-B36D-0B8A86EBCD05}" destId="{D2363756-1B5F-4425-B469-FB39FDDFC1AB}" srcOrd="4" destOrd="0" presId="urn:microsoft.com/office/officeart/2011/layout/TabList"/>
    <dgm:cxn modelId="{9B1CF682-B0E1-48FB-BBE3-95B38794B21F}" type="presParOf" srcId="{D2363756-1B5F-4425-B469-FB39FDDFC1AB}" destId="{0FA3E681-4FEE-4639-97C8-A863EE689D2C}" srcOrd="0" destOrd="0" presId="urn:microsoft.com/office/officeart/2011/layout/TabList"/>
    <dgm:cxn modelId="{0D031568-37C1-421A-B33C-B8A3022367E3}" type="presParOf" srcId="{D2363756-1B5F-4425-B469-FB39FDDFC1AB}" destId="{F79ED04E-29A6-4573-A23F-184829451321}" srcOrd="1" destOrd="0" presId="urn:microsoft.com/office/officeart/2011/layout/TabList"/>
    <dgm:cxn modelId="{216B49B5-F4D1-4D76-8D0B-60C2691A8899}" type="presParOf" srcId="{D2363756-1B5F-4425-B469-FB39FDDFC1AB}" destId="{01F7AC77-B2A6-49E1-BD14-B60F9D61FC1B}" srcOrd="2" destOrd="0" presId="urn:microsoft.com/office/officeart/2011/layout/TabList"/>
    <dgm:cxn modelId="{F4CBE2E4-9812-47F5-902F-D107F612332A}" type="presParOf" srcId="{4B30343F-E85B-4CC3-B36D-0B8A86EBCD05}" destId="{A0A99EEC-D8C2-47A8-AE1D-13AEFAC95BCB}" srcOrd="5" destOrd="0" presId="urn:microsoft.com/office/officeart/2011/layout/TabList"/>
    <dgm:cxn modelId="{DE22B2A4-FB49-422F-B8BD-943854D087C4}" type="presParOf" srcId="{4B30343F-E85B-4CC3-B36D-0B8A86EBCD05}" destId="{E51A23A2-B593-488B-973D-7685A7CE020B}" srcOrd="6" destOrd="0" presId="urn:microsoft.com/office/officeart/2011/layout/TabList"/>
    <dgm:cxn modelId="{53FA228E-4C25-412F-AEC4-DBA39135C8B2}" type="presParOf" srcId="{E51A23A2-B593-488B-973D-7685A7CE020B}" destId="{1D8965A6-C640-48E4-B23D-EA46F7B61E6E}" srcOrd="0" destOrd="0" presId="urn:microsoft.com/office/officeart/2011/layout/TabList"/>
    <dgm:cxn modelId="{DB815578-AC51-4A15-9B81-5B8124E5FA85}" type="presParOf" srcId="{E51A23A2-B593-488B-973D-7685A7CE020B}" destId="{E56D1EB4-38A3-4705-8F3E-A65534AD3D91}" srcOrd="1" destOrd="0" presId="urn:microsoft.com/office/officeart/2011/layout/TabList"/>
    <dgm:cxn modelId="{F2A56EE5-79FE-435A-A562-CAB36687CA74}" type="presParOf" srcId="{E51A23A2-B593-488B-973D-7685A7CE020B}" destId="{22C3541A-5683-40CA-8448-00DA2657441D}" srcOrd="2" destOrd="0" presId="urn:microsoft.com/office/officeart/2011/layout/TabList"/>
    <dgm:cxn modelId="{A18A6D60-7B96-41EB-A608-95CE1B34C069}" type="presParOf" srcId="{4B30343F-E85B-4CC3-B36D-0B8A86EBCD05}" destId="{F8FC11A1-DF92-47C4-8F07-22C2DEEDE327}" srcOrd="7" destOrd="0" presId="urn:microsoft.com/office/officeart/2011/layout/TabList"/>
    <dgm:cxn modelId="{A8F3B9B2-8615-4416-BFC4-62C00CA14660}" type="presParOf" srcId="{4B30343F-E85B-4CC3-B36D-0B8A86EBCD05}" destId="{D7A9B636-8DCD-4575-8260-ED848F0BDEA1}" srcOrd="8" destOrd="0" presId="urn:microsoft.com/office/officeart/2011/layout/TabList"/>
    <dgm:cxn modelId="{23A2EFAA-FC7E-4894-971F-415DB51E0187}" type="presParOf" srcId="{D7A9B636-8DCD-4575-8260-ED848F0BDEA1}" destId="{E7A0CD92-FA65-4DDA-BB33-BD327C4F63EF}" srcOrd="0" destOrd="0" presId="urn:microsoft.com/office/officeart/2011/layout/TabList"/>
    <dgm:cxn modelId="{F5A0D485-7BEE-48C1-90B3-3CCEC6F8291B}" type="presParOf" srcId="{D7A9B636-8DCD-4575-8260-ED848F0BDEA1}" destId="{AD28B522-57F0-4BBD-B90E-39DF18302963}" srcOrd="1" destOrd="0" presId="urn:microsoft.com/office/officeart/2011/layout/TabList"/>
    <dgm:cxn modelId="{02202D80-4C20-420D-8FC3-022146B3A17F}" type="presParOf" srcId="{D7A9B636-8DCD-4575-8260-ED848F0BDEA1}" destId="{07CB5076-F980-4A36-8636-5E6C4B6ACEB3}" srcOrd="2" destOrd="0" presId="urn:microsoft.com/office/officeart/2011/layout/TabList"/>
    <dgm:cxn modelId="{336E6E43-04EE-41F3-86F9-D0152A909BB4}" type="presParOf" srcId="{4B30343F-E85B-4CC3-B36D-0B8A86EBCD05}" destId="{A7537BF5-B15D-4BE0-9B6F-5F8581A82702}" srcOrd="9" destOrd="0" presId="urn:microsoft.com/office/officeart/2011/layout/TabList"/>
    <dgm:cxn modelId="{AD350D2A-BFDB-4406-A39A-C32B2070BA04}" type="presParOf" srcId="{4B30343F-E85B-4CC3-B36D-0B8A86EBCD05}" destId="{BBCCFA8E-356B-4D87-8715-BC56F6B8D836}" srcOrd="10" destOrd="0" presId="urn:microsoft.com/office/officeart/2011/layout/TabList"/>
    <dgm:cxn modelId="{25176416-9317-41FA-83CC-DF5818AF0738}" type="presParOf" srcId="{BBCCFA8E-356B-4D87-8715-BC56F6B8D836}" destId="{3A279AF4-8168-4A30-BB07-15330C1016E3}" srcOrd="0" destOrd="0" presId="urn:microsoft.com/office/officeart/2011/layout/TabList"/>
    <dgm:cxn modelId="{B34D1D04-97F3-44DD-9CDE-7246ADEC17C4}" type="presParOf" srcId="{BBCCFA8E-356B-4D87-8715-BC56F6B8D836}" destId="{793A6366-05EB-45FB-B031-27E225C776C5}" srcOrd="1" destOrd="0" presId="urn:microsoft.com/office/officeart/2011/layout/TabList"/>
    <dgm:cxn modelId="{47087C10-2274-4664-BCAB-EFFBFA5B5A1F}" type="presParOf" srcId="{BBCCFA8E-356B-4D87-8715-BC56F6B8D836}" destId="{EBA1B358-CE60-4F1F-8FF4-E9DB1954E4F8}" srcOrd="2" destOrd="0" presId="urn:microsoft.com/office/officeart/2011/layout/TabList"/>
    <dgm:cxn modelId="{F7590339-D283-4A17-882E-4AA01B9842DF}" type="presParOf" srcId="{4B30343F-E85B-4CC3-B36D-0B8A86EBCD05}" destId="{6985C829-16E8-4CD9-8832-861F06B708FC}" srcOrd="11" destOrd="0" presId="urn:microsoft.com/office/officeart/2011/layout/TabList"/>
    <dgm:cxn modelId="{565D7968-25D3-4903-9807-98A69113B8C9}" type="presParOf" srcId="{4B30343F-E85B-4CC3-B36D-0B8A86EBCD05}" destId="{D32CE897-AF21-48AE-A574-A2A4415B0AFC}" srcOrd="12" destOrd="0" presId="urn:microsoft.com/office/officeart/2011/layout/TabList"/>
    <dgm:cxn modelId="{5DF0927F-17E6-44D6-B7DF-692557D51918}" type="presParOf" srcId="{D32CE897-AF21-48AE-A574-A2A4415B0AFC}" destId="{AA2D8D7C-4AF6-4C4C-8A17-56AF2AB184AE}" srcOrd="0" destOrd="0" presId="urn:microsoft.com/office/officeart/2011/layout/TabList"/>
    <dgm:cxn modelId="{D484C8B4-FF81-4922-B437-4DA41F2FC401}" type="presParOf" srcId="{D32CE897-AF21-48AE-A574-A2A4415B0AFC}" destId="{62ABF02B-E133-4CDF-8A9D-B22C9D3FC456}" srcOrd="1" destOrd="0" presId="urn:microsoft.com/office/officeart/2011/layout/TabList"/>
    <dgm:cxn modelId="{AF91EC44-30C3-4DA5-9607-61A1E1F8F93A}" type="presParOf" srcId="{D32CE897-AF21-48AE-A574-A2A4415B0AFC}" destId="{1ADFF382-D66D-4E0D-BE41-A23ECCCC459B}" srcOrd="2" destOrd="0" presId="urn:microsoft.com/office/officeart/2011/layout/TabList"/>
    <dgm:cxn modelId="{AF7D76A0-613C-411A-B3F1-C3D7F3312867}" type="presParOf" srcId="{4B30343F-E85B-4CC3-B36D-0B8A86EBCD05}" destId="{89DB7F3A-84A3-4030-ACC4-DD4B39A89659}" srcOrd="13" destOrd="0" presId="urn:microsoft.com/office/officeart/2011/layout/TabList"/>
    <dgm:cxn modelId="{5DA958B9-2C98-4B99-852E-1B504665032E}" type="presParOf" srcId="{4B30343F-E85B-4CC3-B36D-0B8A86EBCD05}" destId="{FB5742A1-639C-42CD-B4DB-8AE2EABBB42D}" srcOrd="14" destOrd="0" presId="urn:microsoft.com/office/officeart/2011/layout/TabList"/>
    <dgm:cxn modelId="{09E770CB-91BD-4CC2-8AD4-27E3B3BFA6DE}" type="presParOf" srcId="{FB5742A1-639C-42CD-B4DB-8AE2EABBB42D}" destId="{FD42677C-69AB-4249-8B90-1D26CF9C4BC6}" srcOrd="0" destOrd="0" presId="urn:microsoft.com/office/officeart/2011/layout/TabList"/>
    <dgm:cxn modelId="{CA5F5775-3DF1-41A5-8443-2007D210CFD9}" type="presParOf" srcId="{FB5742A1-639C-42CD-B4DB-8AE2EABBB42D}" destId="{2415C920-324B-43C1-AA5F-2BBD0A03D40A}" srcOrd="1" destOrd="0" presId="urn:microsoft.com/office/officeart/2011/layout/TabList"/>
    <dgm:cxn modelId="{0AD0D816-4E13-4DFE-8B31-3E63A46092F1}" type="presParOf" srcId="{FB5742A1-639C-42CD-B4DB-8AE2EABBB42D}" destId="{4C511B1B-0215-4346-B71E-E1EBFDFF2F26}"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D2D43-FF46-486F-8F92-07E6EFDCB430}">
      <dsp:nvSpPr>
        <dsp:cNvPr id="0" name=""/>
        <dsp:cNvSpPr/>
      </dsp:nvSpPr>
      <dsp:spPr>
        <a:xfrm>
          <a:off x="-11506315" y="-1756233"/>
          <a:ext cx="13691728" cy="13691728"/>
        </a:xfrm>
        <a:prstGeom prst="blockArc">
          <a:avLst>
            <a:gd name="adj1" fmla="val 18900000"/>
            <a:gd name="adj2" fmla="val 2700000"/>
            <a:gd name="adj3" fmla="val 158"/>
          </a:avLst>
        </a:prstGeom>
        <a:solidFill>
          <a:schemeClr val="tx1">
            <a:lumMod val="50000"/>
            <a:lumOff val="50000"/>
          </a:schemeClr>
        </a:solidFill>
        <a:ln w="25400" cap="flat" cmpd="sng" algn="ctr">
          <a:noFill/>
          <a:prstDash val="solid"/>
        </a:ln>
        <a:effectLst/>
      </dsp:spPr>
      <dsp:style>
        <a:lnRef idx="2">
          <a:scrgbClr r="0" g="0" b="0"/>
        </a:lnRef>
        <a:fillRef idx="0">
          <a:scrgbClr r="0" g="0" b="0"/>
        </a:fillRef>
        <a:effectRef idx="0">
          <a:scrgbClr r="0" g="0" b="0"/>
        </a:effectRef>
        <a:fontRef idx="minor"/>
      </dsp:style>
    </dsp:sp>
    <dsp:sp modelId="{2EDA5132-F085-4E3B-BEF6-ED2C397CDBF7}">
      <dsp:nvSpPr>
        <dsp:cNvPr id="0" name=""/>
        <dsp:cNvSpPr/>
      </dsp:nvSpPr>
      <dsp:spPr>
        <a:xfrm>
          <a:off x="814849" y="536039"/>
          <a:ext cx="9403295" cy="1071672"/>
        </a:xfrm>
        <a:prstGeom prst="roundRect">
          <a:avLst/>
        </a:prstGeom>
        <a:solidFill>
          <a:srgbClr val="0077AA"/>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06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Gotham-Book"/>
              <a:cs typeface="Arial" panose="020B0604020202020204" pitchFamily="34" charset="0"/>
            </a:rPr>
            <a:t>1983 - Started operations as a national carrier in General Cargo</a:t>
          </a:r>
          <a:endParaRPr lang="en-US" sz="2400" kern="1200" dirty="0">
            <a:solidFill>
              <a:schemeClr val="bg1"/>
            </a:solidFill>
            <a:latin typeface="Gotham-Book"/>
          </a:endParaRPr>
        </a:p>
      </dsp:txBody>
      <dsp:txXfrm>
        <a:off x="867164" y="588354"/>
        <a:ext cx="9298665" cy="967042"/>
      </dsp:txXfrm>
    </dsp:sp>
    <dsp:sp modelId="{ED3C09F1-2D6D-4190-9E6D-EDDB3272A725}">
      <dsp:nvSpPr>
        <dsp:cNvPr id="0" name=""/>
        <dsp:cNvSpPr/>
      </dsp:nvSpPr>
      <dsp:spPr>
        <a:xfrm>
          <a:off x="145054" y="402080"/>
          <a:ext cx="1339590" cy="1339590"/>
        </a:xfrm>
        <a:prstGeom prst="ellipse">
          <a:avLst/>
        </a:prstGeom>
        <a:solidFill>
          <a:schemeClr val="lt1">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890952B4-38AA-41FF-A5D3-8211D557B0E1}">
      <dsp:nvSpPr>
        <dsp:cNvPr id="0" name=""/>
        <dsp:cNvSpPr/>
      </dsp:nvSpPr>
      <dsp:spPr>
        <a:xfrm>
          <a:off x="1696374" y="2143345"/>
          <a:ext cx="8521771" cy="1071672"/>
        </a:xfrm>
        <a:prstGeom prst="roundRect">
          <a:avLst/>
        </a:prstGeom>
        <a:solidFill>
          <a:srgbClr val="953236"/>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06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Gotham-Book"/>
              <a:cs typeface="Arial" panose="020B0604020202020204" pitchFamily="34" charset="0"/>
            </a:rPr>
            <a:t>1990 - Diversified into the Chemical Transportation via a JV with SABIC</a:t>
          </a:r>
          <a:endParaRPr lang="en-US" sz="2400" kern="1200" dirty="0">
            <a:solidFill>
              <a:schemeClr val="bg1"/>
            </a:solidFill>
            <a:latin typeface="Gotham-Book"/>
          </a:endParaRPr>
        </a:p>
      </dsp:txBody>
      <dsp:txXfrm>
        <a:off x="1748689" y="2195660"/>
        <a:ext cx="8417141" cy="967042"/>
      </dsp:txXfrm>
    </dsp:sp>
    <dsp:sp modelId="{BCF104F0-8207-4D4B-8D30-9B5FF072325D}">
      <dsp:nvSpPr>
        <dsp:cNvPr id="0" name=""/>
        <dsp:cNvSpPr/>
      </dsp:nvSpPr>
      <dsp:spPr>
        <a:xfrm>
          <a:off x="1026578" y="2009386"/>
          <a:ext cx="1339590" cy="1339590"/>
        </a:xfrm>
        <a:prstGeom prst="ellipse">
          <a:avLst/>
        </a:prstGeom>
        <a:solidFill>
          <a:schemeClr val="lt1">
            <a:hueOff val="0"/>
            <a:satOff val="0"/>
            <a:lumOff val="0"/>
            <a:alphaOff val="0"/>
          </a:schemeClr>
        </a:solidFill>
        <a:ln w="381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44E48BD5-C213-4A32-82A8-9DFF3E9C4C40}">
      <dsp:nvSpPr>
        <dsp:cNvPr id="0" name=""/>
        <dsp:cNvSpPr/>
      </dsp:nvSpPr>
      <dsp:spPr>
        <a:xfrm>
          <a:off x="2099472" y="3750650"/>
          <a:ext cx="8118672" cy="1071672"/>
        </a:xfrm>
        <a:prstGeom prst="rect">
          <a:avLst/>
        </a:prstGeom>
        <a:solidFill>
          <a:srgbClr val="953236"/>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06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Gotham-Book"/>
            </a:rPr>
            <a:t>1996 – Bahri ventured in to VLCC operations </a:t>
          </a:r>
        </a:p>
      </dsp:txBody>
      <dsp:txXfrm>
        <a:off x="2099472" y="3750650"/>
        <a:ext cx="8118672" cy="1071672"/>
      </dsp:txXfrm>
    </dsp:sp>
    <dsp:sp modelId="{08EC1CAA-24EF-466A-BBD8-25D053CC24F7}">
      <dsp:nvSpPr>
        <dsp:cNvPr id="0" name=""/>
        <dsp:cNvSpPr/>
      </dsp:nvSpPr>
      <dsp:spPr>
        <a:xfrm>
          <a:off x="1429677" y="3616691"/>
          <a:ext cx="1339590" cy="13395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D84637-9051-4AFD-BF6F-4B2230A8E788}">
      <dsp:nvSpPr>
        <dsp:cNvPr id="0" name=""/>
        <dsp:cNvSpPr/>
      </dsp:nvSpPr>
      <dsp:spPr>
        <a:xfrm>
          <a:off x="2099472" y="5356938"/>
          <a:ext cx="8118672" cy="1071672"/>
        </a:xfrm>
        <a:prstGeom prst="rect">
          <a:avLst/>
        </a:prstGeom>
        <a:solidFill>
          <a:srgbClr val="F46F21"/>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06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Gotham-Book"/>
              <a:cs typeface="Arial" panose="020B0604020202020204" pitchFamily="34" charset="0"/>
            </a:rPr>
            <a:t>2011 &amp; 2012 – Ordered 6 </a:t>
          </a:r>
          <a:r>
            <a:rPr lang="en-US" sz="2400" kern="1200" dirty="0" err="1">
              <a:solidFill>
                <a:schemeClr val="bg1"/>
              </a:solidFill>
              <a:latin typeface="Gotham-Book"/>
              <a:cs typeface="Arial" panose="020B0604020202020204" pitchFamily="34" charset="0"/>
            </a:rPr>
            <a:t>RoCon</a:t>
          </a:r>
          <a:r>
            <a:rPr lang="en-US" sz="2400" kern="1200" dirty="0">
              <a:solidFill>
                <a:schemeClr val="bg1"/>
              </a:solidFill>
              <a:latin typeface="Gotham-Book"/>
              <a:cs typeface="Arial" panose="020B0604020202020204" pitchFamily="34" charset="0"/>
            </a:rPr>
            <a:t> and 5 Dry Bulk vessels</a:t>
          </a:r>
          <a:endParaRPr lang="en-US" sz="2400" kern="1200" dirty="0">
            <a:solidFill>
              <a:schemeClr val="bg1"/>
            </a:solidFill>
            <a:latin typeface="Gotham-Book"/>
          </a:endParaRPr>
        </a:p>
      </dsp:txBody>
      <dsp:txXfrm>
        <a:off x="2099472" y="5356938"/>
        <a:ext cx="8118672" cy="1071672"/>
      </dsp:txXfrm>
    </dsp:sp>
    <dsp:sp modelId="{E5C31066-E276-44EE-AA8A-6739FF02CE8E}">
      <dsp:nvSpPr>
        <dsp:cNvPr id="0" name=""/>
        <dsp:cNvSpPr/>
      </dsp:nvSpPr>
      <dsp:spPr>
        <a:xfrm>
          <a:off x="1429677" y="5222979"/>
          <a:ext cx="1339590" cy="1339590"/>
        </a:xfrm>
        <a:prstGeom prst="ellipse">
          <a:avLst/>
        </a:prstGeom>
        <a:solidFill>
          <a:schemeClr val="lt1">
            <a:hueOff val="0"/>
            <a:satOff val="0"/>
            <a:lumOff val="0"/>
            <a:alphaOff val="0"/>
          </a:schemeClr>
        </a:solidFill>
        <a:ln w="38100" cap="flat" cmpd="sng" algn="ctr">
          <a:solidFill>
            <a:schemeClr val="accent4"/>
          </a:solidFill>
          <a:prstDash val="solid"/>
        </a:ln>
        <a:effectLst/>
      </dsp:spPr>
      <dsp:style>
        <a:lnRef idx="2">
          <a:scrgbClr r="0" g="0" b="0"/>
        </a:lnRef>
        <a:fillRef idx="1">
          <a:scrgbClr r="0" g="0" b="0"/>
        </a:fillRef>
        <a:effectRef idx="0">
          <a:scrgbClr r="0" g="0" b="0"/>
        </a:effectRef>
        <a:fontRef idx="minor"/>
      </dsp:style>
    </dsp:sp>
    <dsp:sp modelId="{F008068D-8A6F-4638-90CA-DD3715470324}">
      <dsp:nvSpPr>
        <dsp:cNvPr id="0" name=""/>
        <dsp:cNvSpPr/>
      </dsp:nvSpPr>
      <dsp:spPr>
        <a:xfrm>
          <a:off x="1696374" y="6964243"/>
          <a:ext cx="8521771" cy="1071672"/>
        </a:xfrm>
        <a:prstGeom prst="rect">
          <a:avLst/>
        </a:prstGeom>
        <a:solidFill>
          <a:srgbClr val="002060"/>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06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Gotham-Book"/>
              <a:cs typeface="Arial" panose="020B0604020202020204" pitchFamily="34" charset="0"/>
            </a:rPr>
            <a:t>2012 - Bahri Oil/Vela merger Bahri became the exclusive VLCC carrier for Saudi Aramco</a:t>
          </a:r>
          <a:endParaRPr lang="en-US" sz="2400" kern="1200" dirty="0">
            <a:solidFill>
              <a:schemeClr val="bg1"/>
            </a:solidFill>
            <a:latin typeface="Gotham-Book"/>
          </a:endParaRPr>
        </a:p>
      </dsp:txBody>
      <dsp:txXfrm>
        <a:off x="1696374" y="6964243"/>
        <a:ext cx="8521771" cy="1071672"/>
      </dsp:txXfrm>
    </dsp:sp>
    <dsp:sp modelId="{C565211A-F819-4789-B901-16E10409A102}">
      <dsp:nvSpPr>
        <dsp:cNvPr id="0" name=""/>
        <dsp:cNvSpPr/>
      </dsp:nvSpPr>
      <dsp:spPr>
        <a:xfrm>
          <a:off x="1026578" y="6830284"/>
          <a:ext cx="1339590" cy="1339590"/>
        </a:xfrm>
        <a:prstGeom prst="ellipse">
          <a:avLst/>
        </a:prstGeom>
        <a:solidFill>
          <a:schemeClr val="lt1">
            <a:hueOff val="0"/>
            <a:satOff val="0"/>
            <a:lumOff val="0"/>
            <a:alphaOff val="0"/>
          </a:schemeClr>
        </a:solidFill>
        <a:ln w="38100" cap="flat" cmpd="sng" algn="ctr">
          <a:solidFill>
            <a:schemeClr val="accent6"/>
          </a:solidFill>
          <a:prstDash val="solid"/>
        </a:ln>
        <a:effectLst/>
      </dsp:spPr>
      <dsp:style>
        <a:lnRef idx="2">
          <a:scrgbClr r="0" g="0" b="0"/>
        </a:lnRef>
        <a:fillRef idx="1">
          <a:scrgbClr r="0" g="0" b="0"/>
        </a:fillRef>
        <a:effectRef idx="0">
          <a:scrgbClr r="0" g="0" b="0"/>
        </a:effectRef>
        <a:fontRef idx="minor"/>
      </dsp:style>
    </dsp:sp>
    <dsp:sp modelId="{6150FE16-A694-4C4A-B14B-B1C791FDD33A}">
      <dsp:nvSpPr>
        <dsp:cNvPr id="0" name=""/>
        <dsp:cNvSpPr/>
      </dsp:nvSpPr>
      <dsp:spPr>
        <a:xfrm>
          <a:off x="814849" y="8571549"/>
          <a:ext cx="9403295" cy="1071672"/>
        </a:xfrm>
        <a:prstGeom prst="rect">
          <a:avLst/>
        </a:prstGeom>
        <a:solidFill>
          <a:srgbClr val="0077AA"/>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064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Gotham-Book"/>
            </a:rPr>
            <a:t>2018 – Completed delivery of 10 New Build VLCCs</a:t>
          </a:r>
        </a:p>
      </dsp:txBody>
      <dsp:txXfrm>
        <a:off x="814849" y="8571549"/>
        <a:ext cx="9403295" cy="1071672"/>
      </dsp:txXfrm>
    </dsp:sp>
    <dsp:sp modelId="{CCBF39FF-0B39-457F-890C-7704701CBD14}">
      <dsp:nvSpPr>
        <dsp:cNvPr id="0" name=""/>
        <dsp:cNvSpPr/>
      </dsp:nvSpPr>
      <dsp:spPr>
        <a:xfrm>
          <a:off x="145054" y="8437590"/>
          <a:ext cx="1339590" cy="13395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11B1B-0215-4346-B71E-E1EBFDFF2F26}">
      <dsp:nvSpPr>
        <dsp:cNvPr id="0" name=""/>
        <dsp:cNvSpPr/>
      </dsp:nvSpPr>
      <dsp:spPr>
        <a:xfrm>
          <a:off x="2847590" y="8605440"/>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DFF382-D66D-4E0D-BE41-A23ECCCC459B}">
      <dsp:nvSpPr>
        <dsp:cNvPr id="0" name=""/>
        <dsp:cNvSpPr/>
      </dsp:nvSpPr>
      <dsp:spPr>
        <a:xfrm>
          <a:off x="2847590" y="7523968"/>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1B358-CE60-4F1F-8FF4-E9DB1954E4F8}">
      <dsp:nvSpPr>
        <dsp:cNvPr id="0" name=""/>
        <dsp:cNvSpPr/>
      </dsp:nvSpPr>
      <dsp:spPr>
        <a:xfrm>
          <a:off x="2847590" y="6442496"/>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CB5076-F980-4A36-8636-5E6C4B6ACEB3}">
      <dsp:nvSpPr>
        <dsp:cNvPr id="0" name=""/>
        <dsp:cNvSpPr/>
      </dsp:nvSpPr>
      <dsp:spPr>
        <a:xfrm>
          <a:off x="2847590" y="5361023"/>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C3541A-5683-40CA-8448-00DA2657441D}">
      <dsp:nvSpPr>
        <dsp:cNvPr id="0" name=""/>
        <dsp:cNvSpPr/>
      </dsp:nvSpPr>
      <dsp:spPr>
        <a:xfrm>
          <a:off x="2847590" y="4279551"/>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F7AC77-B2A6-49E1-BD14-B60F9D61FC1B}">
      <dsp:nvSpPr>
        <dsp:cNvPr id="0" name=""/>
        <dsp:cNvSpPr/>
      </dsp:nvSpPr>
      <dsp:spPr>
        <a:xfrm>
          <a:off x="2847590" y="3198078"/>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B3354C-8DA3-4E3A-BE25-FE2DC7853765}">
      <dsp:nvSpPr>
        <dsp:cNvPr id="0" name=""/>
        <dsp:cNvSpPr/>
      </dsp:nvSpPr>
      <dsp:spPr>
        <a:xfrm>
          <a:off x="2847590" y="2116606"/>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79ADFE-34D6-4E64-9A09-E40B2FD9AC00}">
      <dsp:nvSpPr>
        <dsp:cNvPr id="0" name=""/>
        <dsp:cNvSpPr/>
      </dsp:nvSpPr>
      <dsp:spPr>
        <a:xfrm>
          <a:off x="2847590" y="1035133"/>
          <a:ext cx="153924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02D427-31D3-48C6-85BB-2C78AC6F4050}">
      <dsp:nvSpPr>
        <dsp:cNvPr id="0" name=""/>
        <dsp:cNvSpPr/>
      </dsp:nvSpPr>
      <dsp:spPr>
        <a:xfrm>
          <a:off x="6849614" y="5160"/>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9E14282E-9FF7-4B5B-BE98-890DE6EAC641}">
      <dsp:nvSpPr>
        <dsp:cNvPr id="0" name=""/>
        <dsp:cNvSpPr/>
      </dsp:nvSpPr>
      <dsp:spPr>
        <a:xfrm>
          <a:off x="-2798605" y="0"/>
          <a:ext cx="15392384" cy="1029973"/>
        </a:xfrm>
        <a:prstGeom prst="round2SameRect">
          <a:avLst>
            <a:gd name="adj1" fmla="val 16670"/>
            <a:gd name="adj2" fmla="val 0"/>
          </a:avLst>
        </a:prstGeom>
        <a:solidFill>
          <a:srgbClr val="0077AA"/>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latin typeface="Gotham-Book"/>
              <a:cs typeface="Arial" panose="020B0604020202020204" pitchFamily="34" charset="0"/>
            </a:rPr>
            <a:t>Quality</a:t>
          </a:r>
          <a:endParaRPr lang="en-US" sz="4800" kern="1200" dirty="0">
            <a:solidFill>
              <a:schemeClr val="bg1"/>
            </a:solidFill>
            <a:latin typeface="Gotham-Book"/>
          </a:endParaRPr>
        </a:p>
      </dsp:txBody>
      <dsp:txXfrm>
        <a:off x="-2748317" y="50288"/>
        <a:ext cx="15291808" cy="979685"/>
      </dsp:txXfrm>
    </dsp:sp>
    <dsp:sp modelId="{A8EDB23D-7F4E-461F-815C-EB64539A7A5B}">
      <dsp:nvSpPr>
        <dsp:cNvPr id="0" name=""/>
        <dsp:cNvSpPr/>
      </dsp:nvSpPr>
      <dsp:spPr>
        <a:xfrm>
          <a:off x="6849614" y="1086632"/>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6C64C748-1A04-4FC8-B422-A1A5A6CE2C05}">
      <dsp:nvSpPr>
        <dsp:cNvPr id="0" name=""/>
        <dsp:cNvSpPr/>
      </dsp:nvSpPr>
      <dsp:spPr>
        <a:xfrm>
          <a:off x="-2847590" y="1086632"/>
          <a:ext cx="15392384" cy="1029973"/>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latin typeface="Gotham-Book"/>
              <a:cs typeface="Arial" panose="020B0604020202020204" pitchFamily="34" charset="0"/>
            </a:rPr>
            <a:t>HSE</a:t>
          </a:r>
        </a:p>
      </dsp:txBody>
      <dsp:txXfrm>
        <a:off x="-2797302" y="1136920"/>
        <a:ext cx="15291808" cy="979685"/>
      </dsp:txXfrm>
    </dsp:sp>
    <dsp:sp modelId="{0FA3E681-4FEE-4639-97C8-A863EE689D2C}">
      <dsp:nvSpPr>
        <dsp:cNvPr id="0" name=""/>
        <dsp:cNvSpPr/>
      </dsp:nvSpPr>
      <dsp:spPr>
        <a:xfrm>
          <a:off x="6849614" y="2168104"/>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F79ED04E-29A6-4573-A23F-184829451321}">
      <dsp:nvSpPr>
        <dsp:cNvPr id="0" name=""/>
        <dsp:cNvSpPr/>
      </dsp:nvSpPr>
      <dsp:spPr>
        <a:xfrm>
          <a:off x="-2847590" y="2168104"/>
          <a:ext cx="15392384" cy="1029973"/>
        </a:xfrm>
        <a:prstGeom prst="round2SameRect">
          <a:avLst>
            <a:gd name="adj1" fmla="val 16670"/>
            <a:gd name="adj2" fmla="val 0"/>
          </a:avLst>
        </a:prstGeom>
        <a:solidFill>
          <a:srgbClr val="953236"/>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latin typeface="Gotham-Book"/>
            </a:rPr>
            <a:t>Recruitment</a:t>
          </a:r>
        </a:p>
      </dsp:txBody>
      <dsp:txXfrm>
        <a:off x="-2797302" y="2218392"/>
        <a:ext cx="15291808" cy="979685"/>
      </dsp:txXfrm>
    </dsp:sp>
    <dsp:sp modelId="{1D8965A6-C640-48E4-B23D-EA46F7B61E6E}">
      <dsp:nvSpPr>
        <dsp:cNvPr id="0" name=""/>
        <dsp:cNvSpPr/>
      </dsp:nvSpPr>
      <dsp:spPr>
        <a:xfrm>
          <a:off x="6849614" y="3249577"/>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E56D1EB4-38A3-4705-8F3E-A65534AD3D91}">
      <dsp:nvSpPr>
        <dsp:cNvPr id="0" name=""/>
        <dsp:cNvSpPr/>
      </dsp:nvSpPr>
      <dsp:spPr>
        <a:xfrm>
          <a:off x="-2847590" y="3249577"/>
          <a:ext cx="15392384" cy="1029973"/>
        </a:xfrm>
        <a:prstGeom prst="round2SameRect">
          <a:avLst>
            <a:gd name="adj1" fmla="val 16670"/>
            <a:gd name="adj2" fmla="val 0"/>
          </a:avLst>
        </a:prstGeom>
        <a:solidFill>
          <a:srgbClr val="F46F21"/>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latin typeface="Gotham-Book"/>
            </a:rPr>
            <a:t>Drugs &amp; Alcohol</a:t>
          </a:r>
        </a:p>
      </dsp:txBody>
      <dsp:txXfrm>
        <a:off x="-2797302" y="3299865"/>
        <a:ext cx="15291808" cy="979685"/>
      </dsp:txXfrm>
    </dsp:sp>
    <dsp:sp modelId="{E7A0CD92-FA65-4DDA-BB33-BD327C4F63EF}">
      <dsp:nvSpPr>
        <dsp:cNvPr id="0" name=""/>
        <dsp:cNvSpPr/>
      </dsp:nvSpPr>
      <dsp:spPr>
        <a:xfrm>
          <a:off x="6849614" y="4331049"/>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AD28B522-57F0-4BBD-B90E-39DF18302963}">
      <dsp:nvSpPr>
        <dsp:cNvPr id="0" name=""/>
        <dsp:cNvSpPr/>
      </dsp:nvSpPr>
      <dsp:spPr>
        <a:xfrm>
          <a:off x="-2847590" y="4331049"/>
          <a:ext cx="15392384" cy="1029973"/>
        </a:xfrm>
        <a:prstGeom prst="round2SameRect">
          <a:avLst>
            <a:gd name="adj1" fmla="val 16670"/>
            <a:gd name="adj2" fmla="val 0"/>
          </a:avLst>
        </a:prstGeom>
        <a:solidFill>
          <a:srgbClr val="002060"/>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latin typeface="Gotham-Book"/>
            </a:rPr>
            <a:t>Energy Conservation</a:t>
          </a:r>
        </a:p>
      </dsp:txBody>
      <dsp:txXfrm>
        <a:off x="-2797302" y="4381337"/>
        <a:ext cx="15291808" cy="979685"/>
      </dsp:txXfrm>
    </dsp:sp>
    <dsp:sp modelId="{3A279AF4-8168-4A30-BB07-15330C1016E3}">
      <dsp:nvSpPr>
        <dsp:cNvPr id="0" name=""/>
        <dsp:cNvSpPr/>
      </dsp:nvSpPr>
      <dsp:spPr>
        <a:xfrm>
          <a:off x="6849614" y="5412522"/>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793A6366-05EB-45FB-B031-27E225C776C5}">
      <dsp:nvSpPr>
        <dsp:cNvPr id="0" name=""/>
        <dsp:cNvSpPr/>
      </dsp:nvSpPr>
      <dsp:spPr>
        <a:xfrm>
          <a:off x="-2847590" y="5412522"/>
          <a:ext cx="15392384" cy="1029973"/>
        </a:xfrm>
        <a:prstGeom prst="round2SameRect">
          <a:avLst>
            <a:gd name="adj1" fmla="val 16670"/>
            <a:gd name="adj2" fmla="val 0"/>
          </a:avLst>
        </a:prstGeom>
        <a:solidFill>
          <a:srgbClr val="F46F21"/>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latin typeface="Gotham-Book"/>
            </a:rPr>
            <a:t>Security</a:t>
          </a:r>
        </a:p>
      </dsp:txBody>
      <dsp:txXfrm>
        <a:off x="-2797302" y="5462810"/>
        <a:ext cx="15291808" cy="979685"/>
      </dsp:txXfrm>
    </dsp:sp>
    <dsp:sp modelId="{AA2D8D7C-4AF6-4C4C-8A17-56AF2AB184AE}">
      <dsp:nvSpPr>
        <dsp:cNvPr id="0" name=""/>
        <dsp:cNvSpPr/>
      </dsp:nvSpPr>
      <dsp:spPr>
        <a:xfrm>
          <a:off x="6849614" y="6493994"/>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62ABF02B-E133-4CDF-8A9D-B22C9D3FC456}">
      <dsp:nvSpPr>
        <dsp:cNvPr id="0" name=""/>
        <dsp:cNvSpPr/>
      </dsp:nvSpPr>
      <dsp:spPr>
        <a:xfrm>
          <a:off x="-2847590" y="6493994"/>
          <a:ext cx="15392384" cy="1029973"/>
        </a:xfrm>
        <a:prstGeom prst="round2SameRect">
          <a:avLst>
            <a:gd name="adj1" fmla="val 16670"/>
            <a:gd name="adj2" fmla="val 0"/>
          </a:avLst>
        </a:prstGeom>
        <a:solidFill>
          <a:srgbClr val="F46F21"/>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bg1"/>
              </a:solidFill>
              <a:latin typeface="Gotham-Book"/>
            </a:rPr>
            <a:t>Corporate Social Responsibility</a:t>
          </a:r>
        </a:p>
      </dsp:txBody>
      <dsp:txXfrm>
        <a:off x="-2797302" y="6544282"/>
        <a:ext cx="15291808" cy="979685"/>
      </dsp:txXfrm>
    </dsp:sp>
    <dsp:sp modelId="{FD42677C-69AB-4249-8B90-1D26CF9C4BC6}">
      <dsp:nvSpPr>
        <dsp:cNvPr id="0" name=""/>
        <dsp:cNvSpPr/>
      </dsp:nvSpPr>
      <dsp:spPr>
        <a:xfrm>
          <a:off x="6849614" y="7575467"/>
          <a:ext cx="11390376" cy="1029973"/>
        </a:xfrm>
        <a:prstGeom prst="rect">
          <a:avLst/>
        </a:prstGeom>
        <a:noFill/>
        <a:ln>
          <a:noFill/>
        </a:ln>
        <a:effectLst/>
      </dsp:spPr>
      <dsp:style>
        <a:lnRef idx="0">
          <a:scrgbClr r="0" g="0" b="0"/>
        </a:lnRef>
        <a:fillRef idx="0">
          <a:scrgbClr r="0" g="0" b="0"/>
        </a:fillRef>
        <a:effectRef idx="0">
          <a:scrgbClr r="0" g="0" b="0"/>
        </a:effectRef>
        <a:fontRef idx="minor"/>
      </dsp:style>
    </dsp:sp>
    <dsp:sp modelId="{2415C920-324B-43C1-AA5F-2BBD0A03D40A}">
      <dsp:nvSpPr>
        <dsp:cNvPr id="0" name=""/>
        <dsp:cNvSpPr/>
      </dsp:nvSpPr>
      <dsp:spPr>
        <a:xfrm>
          <a:off x="-2847590" y="7546545"/>
          <a:ext cx="15392384" cy="1029973"/>
        </a:xfrm>
        <a:prstGeom prst="round2SameRect">
          <a:avLst>
            <a:gd name="adj1" fmla="val 16670"/>
            <a:gd name="adj2" fmla="val 0"/>
          </a:avLst>
        </a:prstGeom>
        <a:solidFill>
          <a:srgbClr val="F46F21"/>
        </a:solidFill>
        <a:ln w="381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Gotham" panose="02000504050000020004" pitchFamily="2" charset="0"/>
            </a:rPr>
            <a:t>Just Culture</a:t>
          </a:r>
        </a:p>
      </dsp:txBody>
      <dsp:txXfrm>
        <a:off x="-2797302" y="7596833"/>
        <a:ext cx="15291808" cy="97968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B60AEB-E9DB-4643-A09D-EEFAAC836C06}" type="datetimeFigureOut">
              <a:rPr lang="en-US" smtClean="0"/>
              <a:t>05/07/2018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6023A-1AB4-664C-AC8F-E7E03B4F4568}" type="slidenum">
              <a:rPr lang="en-US" smtClean="0"/>
              <a:t>‹#›</a:t>
            </a:fld>
            <a:endParaRPr lang="en-US"/>
          </a:p>
        </p:txBody>
      </p:sp>
    </p:spTree>
    <p:extLst>
      <p:ext uri="{BB962C8B-B14F-4D97-AF65-F5344CB8AC3E}">
        <p14:creationId xmlns:p14="http://schemas.microsoft.com/office/powerpoint/2010/main" val="2652071231"/>
      </p:ext>
    </p:extLst>
  </p:cSld>
  <p:clrMap bg1="lt1" tx1="dk1" bg2="lt2" tx2="dk2" accent1="accent1" accent2="accent2" accent3="accent3" accent4="accent4" accent5="accent5" accent6="accent6" hlink="hlink" folHlink="folHlink"/>
  <p:notesStyle>
    <a:lvl1pPr marL="0" algn="l" defTabSz="457124" rtl="0" eaLnBrk="1" latinLnBrk="0" hangingPunct="1">
      <a:defRPr sz="1300" kern="1200">
        <a:solidFill>
          <a:schemeClr val="tx1"/>
        </a:solidFill>
        <a:latin typeface="+mn-lt"/>
        <a:ea typeface="+mn-ea"/>
        <a:cs typeface="+mn-cs"/>
      </a:defRPr>
    </a:lvl1pPr>
    <a:lvl2pPr marL="457124" algn="l" defTabSz="457124" rtl="0" eaLnBrk="1" latinLnBrk="0" hangingPunct="1">
      <a:defRPr sz="1300" kern="1200">
        <a:solidFill>
          <a:schemeClr val="tx1"/>
        </a:solidFill>
        <a:latin typeface="+mn-lt"/>
        <a:ea typeface="+mn-ea"/>
        <a:cs typeface="+mn-cs"/>
      </a:defRPr>
    </a:lvl2pPr>
    <a:lvl3pPr marL="914245" algn="l" defTabSz="457124" rtl="0" eaLnBrk="1" latinLnBrk="0" hangingPunct="1">
      <a:defRPr sz="1300" kern="1200">
        <a:solidFill>
          <a:schemeClr val="tx1"/>
        </a:solidFill>
        <a:latin typeface="+mn-lt"/>
        <a:ea typeface="+mn-ea"/>
        <a:cs typeface="+mn-cs"/>
      </a:defRPr>
    </a:lvl3pPr>
    <a:lvl4pPr marL="1371368" algn="l" defTabSz="457124" rtl="0" eaLnBrk="1" latinLnBrk="0" hangingPunct="1">
      <a:defRPr sz="1300" kern="1200">
        <a:solidFill>
          <a:schemeClr val="tx1"/>
        </a:solidFill>
        <a:latin typeface="+mn-lt"/>
        <a:ea typeface="+mn-ea"/>
        <a:cs typeface="+mn-cs"/>
      </a:defRPr>
    </a:lvl4pPr>
    <a:lvl5pPr marL="1828490" algn="l" defTabSz="457124" rtl="0" eaLnBrk="1" latinLnBrk="0" hangingPunct="1">
      <a:defRPr sz="1300" kern="1200">
        <a:solidFill>
          <a:schemeClr val="tx1"/>
        </a:solidFill>
        <a:latin typeface="+mn-lt"/>
        <a:ea typeface="+mn-ea"/>
        <a:cs typeface="+mn-cs"/>
      </a:defRPr>
    </a:lvl5pPr>
    <a:lvl6pPr marL="2285613" algn="l" defTabSz="457124" rtl="0" eaLnBrk="1" latinLnBrk="0" hangingPunct="1">
      <a:defRPr sz="1300" kern="1200">
        <a:solidFill>
          <a:schemeClr val="tx1"/>
        </a:solidFill>
        <a:latin typeface="+mn-lt"/>
        <a:ea typeface="+mn-ea"/>
        <a:cs typeface="+mn-cs"/>
      </a:defRPr>
    </a:lvl6pPr>
    <a:lvl7pPr marL="2742735" algn="l" defTabSz="457124" rtl="0" eaLnBrk="1" latinLnBrk="0" hangingPunct="1">
      <a:defRPr sz="1300" kern="1200">
        <a:solidFill>
          <a:schemeClr val="tx1"/>
        </a:solidFill>
        <a:latin typeface="+mn-lt"/>
        <a:ea typeface="+mn-ea"/>
        <a:cs typeface="+mn-cs"/>
      </a:defRPr>
    </a:lvl7pPr>
    <a:lvl8pPr marL="3199858" algn="l" defTabSz="457124" rtl="0" eaLnBrk="1" latinLnBrk="0" hangingPunct="1">
      <a:defRPr sz="1300" kern="1200">
        <a:solidFill>
          <a:schemeClr val="tx1"/>
        </a:solidFill>
        <a:latin typeface="+mn-lt"/>
        <a:ea typeface="+mn-ea"/>
        <a:cs typeface="+mn-cs"/>
      </a:defRPr>
    </a:lvl8pPr>
    <a:lvl9pPr marL="3656980" algn="l" defTabSz="4571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9491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43564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To achieve its vision of “Safety driven ship managers”, we have designed and are committed to comply with our six policy statements as follows: </a:t>
            </a:r>
          </a:p>
          <a:p>
            <a:pPr>
              <a:spcBef>
                <a:spcPts val="0"/>
              </a:spcBef>
              <a:buNone/>
            </a:pPr>
            <a:endParaRPr lang="en-US" dirty="0"/>
          </a:p>
          <a:p>
            <a:pPr>
              <a:spcBef>
                <a:spcPts val="0"/>
              </a:spcBef>
              <a:buNone/>
            </a:pPr>
            <a:r>
              <a:rPr lang="en-US" sz="1200" dirty="0">
                <a:cs typeface="Arial" panose="020B0604020202020204" pitchFamily="34" charset="0"/>
              </a:rPr>
              <a:t>Quality</a:t>
            </a:r>
          </a:p>
          <a:p>
            <a:pPr>
              <a:spcBef>
                <a:spcPts val="0"/>
              </a:spcBef>
              <a:buNone/>
            </a:pPr>
            <a:r>
              <a:rPr lang="en-US" sz="1200" dirty="0">
                <a:cs typeface="Arial" panose="020B0604020202020204" pitchFamily="34" charset="0"/>
              </a:rPr>
              <a:t>Health Safety and Environment</a:t>
            </a:r>
          </a:p>
          <a:p>
            <a:pPr>
              <a:spcBef>
                <a:spcPts val="0"/>
              </a:spcBef>
              <a:buNone/>
            </a:pPr>
            <a:r>
              <a:rPr lang="en-US" sz="1200" dirty="0">
                <a:cs typeface="Arial" panose="020B0604020202020204" pitchFamily="34" charset="0"/>
              </a:rPr>
              <a:t>Recruitment</a:t>
            </a:r>
          </a:p>
          <a:p>
            <a:pPr>
              <a:spcBef>
                <a:spcPts val="0"/>
              </a:spcBef>
              <a:buNone/>
            </a:pPr>
            <a:r>
              <a:rPr lang="en-US" sz="1200" dirty="0">
                <a:cs typeface="Arial" panose="020B0604020202020204" pitchFamily="34" charset="0"/>
              </a:rPr>
              <a:t>Drug and Alcohol</a:t>
            </a:r>
          </a:p>
          <a:p>
            <a:pPr>
              <a:spcBef>
                <a:spcPts val="0"/>
              </a:spcBef>
              <a:buNone/>
            </a:pPr>
            <a:r>
              <a:rPr lang="en-US" sz="1200" dirty="0">
                <a:cs typeface="Arial" panose="020B0604020202020204" pitchFamily="34" charset="0"/>
              </a:rPr>
              <a:t>Energy Conservation</a:t>
            </a:r>
          </a:p>
          <a:p>
            <a:pPr>
              <a:spcBef>
                <a:spcPts val="0"/>
              </a:spcBef>
              <a:buNone/>
            </a:pPr>
            <a:r>
              <a:rPr lang="en-US" sz="1200" dirty="0">
                <a:cs typeface="Arial" panose="020B0604020202020204" pitchFamily="34" charset="0"/>
              </a:rPr>
              <a:t>Security </a:t>
            </a:r>
          </a:p>
          <a:p>
            <a:pPr>
              <a:spcBef>
                <a:spcPts val="0"/>
              </a:spcBef>
              <a:buNone/>
            </a:pPr>
            <a:r>
              <a:rPr lang="en-US" sz="1200" dirty="0">
                <a:cs typeface="Arial" panose="020B0604020202020204" pitchFamily="34" charset="0"/>
              </a:rPr>
              <a:t>Just Culture</a:t>
            </a:r>
          </a:p>
          <a:p>
            <a:pPr marL="0" marR="0" lvl="0" indent="0" algn="l" defTabSz="457124"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Gotham-Book"/>
            </a:endParaRPr>
          </a:p>
          <a:p>
            <a:pPr>
              <a:spcBef>
                <a:spcPts val="0"/>
              </a:spcBef>
              <a:buNone/>
            </a:pPr>
            <a:endParaRPr lang="en-US" dirty="0"/>
          </a:p>
          <a:p>
            <a:pPr>
              <a:spcBef>
                <a:spcPts val="0"/>
              </a:spcBef>
              <a:buNone/>
            </a:pPr>
            <a:endParaRPr lang="en-US" dirty="0"/>
          </a:p>
          <a:p>
            <a:pPr>
              <a:spcBef>
                <a:spcPts val="0"/>
              </a:spcBef>
              <a:buNone/>
            </a:pPr>
            <a:endParaRPr lang="en-US" dirty="0"/>
          </a:p>
          <a:p>
            <a:pPr>
              <a:spcBef>
                <a:spcPts val="0"/>
              </a:spcBef>
              <a:buNone/>
            </a:pPr>
            <a:r>
              <a:rPr lang="en-US" dirty="0"/>
              <a:t>These policy statements can be found and read in MIPS/03 Policy statements folder and displayed outside Masters office in Common area. Also a copy available in Mideast management system booklet handed over to each crew. </a:t>
            </a:r>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29024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QHSE Management </a:t>
            </a:r>
            <a:r>
              <a:rPr lang="en-US" dirty="0" err="1"/>
              <a:t>Programme</a:t>
            </a:r>
            <a:r>
              <a:rPr lang="en-US" dirty="0"/>
              <a:t>: This is Mideast’s documented procedure adopted for identifying aspects and impacts of ship operation on the environment. </a:t>
            </a:r>
          </a:p>
          <a:p>
            <a:pPr>
              <a:spcBef>
                <a:spcPts val="0"/>
              </a:spcBef>
              <a:buNone/>
            </a:pPr>
            <a:r>
              <a:rPr lang="en-US" dirty="0"/>
              <a:t>It further provides guideline on how we determine significance of the aspects &amp; impacts. </a:t>
            </a:r>
          </a:p>
          <a:p>
            <a:pPr>
              <a:spcBef>
                <a:spcPts val="0"/>
              </a:spcBef>
              <a:buNone/>
            </a:pPr>
            <a:r>
              <a:rPr lang="en-US" dirty="0"/>
              <a:t>The Manual also presents the company’s KPIs (Key Performance Indicator) for the shore office and the ships.</a:t>
            </a:r>
          </a:p>
          <a:p>
            <a:pPr>
              <a:spcBef>
                <a:spcPts val="0"/>
              </a:spcBef>
              <a:buNone/>
            </a:pPr>
            <a:endParaRPr lang="en-US" dirty="0"/>
          </a:p>
          <a:p>
            <a:pPr>
              <a:spcBef>
                <a:spcPts val="0"/>
              </a:spcBef>
              <a:buNone/>
            </a:pPr>
            <a:r>
              <a:rPr lang="en-US" dirty="0"/>
              <a:t>Mideast Management System (MMS). This Manual is a core document which serves to provide the reader an insight into how Mideast has integrated the ISM Code, ISO 9001 and ISO 14001. It includes a tabulated cross reference to demonstrate how the various sections of the ISM and ISO standards are interlinked. In doing so, it provides a useful tool for an auditor, especially an external auditor, to determine if the company’s SMS meets all the requirements /clauses of the ISM Code, ISO 9001 and ISO 14001</a:t>
            </a: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81915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26108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66738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1" dirty="0"/>
              <a:t>CRW/ Sec 6.14 Onboard complaint procedure</a:t>
            </a:r>
          </a:p>
          <a:p>
            <a:pPr>
              <a:spcBef>
                <a:spcPts val="0"/>
              </a:spcBef>
              <a:buNone/>
            </a:pPr>
            <a:endParaRPr lang="en-US" dirty="0"/>
          </a:p>
          <a:p>
            <a:pPr>
              <a:spcBef>
                <a:spcPts val="0"/>
              </a:spcBef>
              <a:buNone/>
            </a:pPr>
            <a:r>
              <a:rPr lang="en-US" dirty="0"/>
              <a:t>Any seafarer on board Mideast vessel wishing to present a complaint or </a:t>
            </a:r>
            <a:r>
              <a:rPr lang="en-US" dirty="0" err="1"/>
              <a:t>labour</a:t>
            </a:r>
            <a:r>
              <a:rPr lang="en-US" dirty="0"/>
              <a:t> grievance and have the issue investigated may follow the procedure stated in this section. Such complaints must be specific in nature and should constitute a breach of seafarer’s rights laid out under MLC 2006. Crew members have the right to file their complaints directly with the Master, or a Mideast representative or an external authority. External authority is a party other than Mideast’s representative, Master or company representative on board the vessel. This may include Port State Control official, local seafarer </a:t>
            </a:r>
            <a:r>
              <a:rPr lang="en-US" dirty="0" err="1"/>
              <a:t>labour</a:t>
            </a:r>
            <a:r>
              <a:rPr lang="en-US" dirty="0"/>
              <a:t> organization, or other seafarer welfare assistance service. This provision has been made to allow a seafarer who fears victimization to</a:t>
            </a:r>
          </a:p>
          <a:p>
            <a:pPr>
              <a:spcBef>
                <a:spcPts val="0"/>
              </a:spcBef>
              <a:buNone/>
            </a:pPr>
            <a:r>
              <a:rPr lang="en-US" dirty="0"/>
              <a:t>exercise his right guaranteed under MLC 2006. </a:t>
            </a:r>
          </a:p>
          <a:p>
            <a:pPr>
              <a:spcBef>
                <a:spcPts val="0"/>
              </a:spcBef>
              <a:buNone/>
            </a:pPr>
            <a:endParaRPr lang="en-US" dirty="0"/>
          </a:p>
          <a:p>
            <a:pPr>
              <a:spcBef>
                <a:spcPts val="0"/>
              </a:spcBef>
              <a:buNone/>
            </a:pPr>
            <a:r>
              <a:rPr lang="en-US" dirty="0"/>
              <a:t>Each seafarer at time of joining shall be provided with a copy of this complaint procedure.</a:t>
            </a:r>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7382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6850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267200"/>
            <a:ext cx="5486399" cy="4191000"/>
          </a:xfrm>
          <a:prstGeom prst="rect">
            <a:avLst/>
          </a:prstGeom>
        </p:spPr>
        <p:txBody>
          <a:bodyPr lIns="91425" tIns="91425" rIns="91425" bIns="91425" anchor="ctr" anchorCtr="0">
            <a:noAutofit/>
          </a:bodyPr>
          <a:lstStyle/>
          <a:p>
            <a:pPr>
              <a:spcBef>
                <a:spcPts val="0"/>
              </a:spcBef>
              <a:buNone/>
            </a:pPr>
            <a:endParaRPr lang="en-US" b="1" dirty="0"/>
          </a:p>
          <a:p>
            <a:pPr>
              <a:spcBef>
                <a:spcPts val="0"/>
              </a:spcBef>
              <a:buNone/>
            </a:pPr>
            <a:r>
              <a:rPr lang="en-US" b="1" dirty="0"/>
              <a:t>Crew Manual/Section-6.12/Drug and Alcohol testing requirements</a:t>
            </a:r>
          </a:p>
          <a:p>
            <a:pPr>
              <a:spcBef>
                <a:spcPts val="0"/>
              </a:spcBef>
              <a:buNone/>
            </a:pPr>
            <a:r>
              <a:rPr lang="en-US" sz="1200" dirty="0"/>
              <a:t>The company will require all employees to submit to </a:t>
            </a:r>
            <a:r>
              <a:rPr lang="en-US" sz="1200" dirty="0" err="1"/>
              <a:t>alchohol</a:t>
            </a:r>
            <a:r>
              <a:rPr lang="en-US" sz="1200" dirty="0"/>
              <a:t> and/or drug testing at the time of pre-employment, which shall be valid for the entire tour of duty.</a:t>
            </a:r>
          </a:p>
          <a:p>
            <a:pPr>
              <a:spcBef>
                <a:spcPts val="0"/>
              </a:spcBef>
              <a:buNone/>
            </a:pPr>
            <a:r>
              <a:rPr lang="en-US" sz="1200" dirty="0"/>
              <a:t>Unannounced drug and alcohol tests shall be carried out by a shore-based accredited medical Agency at least once a year, or as initiated from Management office.</a:t>
            </a:r>
          </a:p>
          <a:p>
            <a:pPr>
              <a:spcBef>
                <a:spcPts val="0"/>
              </a:spcBef>
              <a:buNone/>
            </a:pPr>
            <a:r>
              <a:rPr lang="en-US" sz="1200" dirty="0"/>
              <a:t>A positive test result or refusal to submit to a drug and alcohol test is grounds for disciplinary action which may result in instant termination of employment.</a:t>
            </a:r>
          </a:p>
          <a:p>
            <a:pPr>
              <a:spcBef>
                <a:spcPts val="0"/>
              </a:spcBef>
              <a:buNone/>
            </a:pPr>
            <a:endParaRPr lang="en-US" sz="1200" dirty="0"/>
          </a:p>
          <a:p>
            <a:pPr>
              <a:spcBef>
                <a:spcPts val="0"/>
              </a:spcBef>
              <a:buNone/>
            </a:pPr>
            <a:r>
              <a:rPr lang="en-US" sz="1200" b="1" dirty="0"/>
              <a:t>Crew Manual/6.11.6 Random Breath Testing</a:t>
            </a:r>
          </a:p>
          <a:p>
            <a:pPr>
              <a:spcBef>
                <a:spcPts val="0"/>
              </a:spcBef>
              <a:buNone/>
            </a:pPr>
            <a:r>
              <a:rPr lang="en-US" sz="1200" dirty="0"/>
              <a:t>Master shall carryout unannounced breath test of fifty percent of randomly selected ship-staff each month, and these fifty percent should include at least 4 randomly selected crew members from the list of those tested in the previous month. </a:t>
            </a:r>
          </a:p>
          <a:p>
            <a:pPr>
              <a:spcBef>
                <a:spcPts val="0"/>
              </a:spcBef>
              <a:buNone/>
            </a:pPr>
            <a:r>
              <a:rPr lang="en-US" sz="1200" dirty="0"/>
              <a:t>The random selection process for tests should be such that each crew member is subjected to a breath test at least once every 4 months, and also ensuring each individual undergoes a breath test at least once during his contract period.</a:t>
            </a:r>
          </a:p>
          <a:p>
            <a:pPr>
              <a:spcBef>
                <a:spcPts val="0"/>
              </a:spcBef>
              <a:buNone/>
            </a:pPr>
            <a:endParaRPr lang="en-US" sz="1200" dirty="0"/>
          </a:p>
          <a:p>
            <a:pPr>
              <a:spcBef>
                <a:spcPts val="0"/>
              </a:spcBef>
              <a:buNone/>
            </a:pPr>
            <a:r>
              <a:rPr lang="en-US" sz="1200" dirty="0"/>
              <a:t>The Master shall use his discretionary powers to carry out additional breath tests, if there are reasons to believe that there has been alcohol abuse.</a:t>
            </a:r>
          </a:p>
          <a:p>
            <a:pPr>
              <a:spcBef>
                <a:spcPts val="0"/>
              </a:spcBef>
              <a:buNone/>
            </a:pPr>
            <a:endParaRPr lang="en-US" sz="1200" dirty="0"/>
          </a:p>
          <a:p>
            <a:pPr>
              <a:spcBef>
                <a:spcPts val="0"/>
              </a:spcBef>
              <a:buNone/>
            </a:pPr>
            <a:r>
              <a:rPr lang="en-US" sz="1200" dirty="0"/>
              <a:t>Random breath test on the Master shall be initiated by the office at least once during his contract. On receiving a telephone call from Mideast/QHSE the Master shall advise the Chief Officer to conduct the test in the presence of the Chief Engineer. </a:t>
            </a:r>
          </a:p>
          <a:p>
            <a:pPr>
              <a:spcBef>
                <a:spcPts val="0"/>
              </a:spcBef>
              <a:buNone/>
            </a:pPr>
            <a:br>
              <a:rPr lang="en-US" dirty="0"/>
            </a:b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239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lang="en-US" dirty="0"/>
          </a:p>
          <a:p>
            <a:pPr>
              <a:spcBef>
                <a:spcPts val="0"/>
              </a:spcBef>
              <a:buNone/>
            </a:pPr>
            <a:endParaRPr lang="en-US" dirty="0"/>
          </a:p>
          <a:p>
            <a:pPr>
              <a:spcBef>
                <a:spcPts val="0"/>
              </a:spcBef>
              <a:buNone/>
            </a:pPr>
            <a:r>
              <a:rPr lang="en-US" b="1" dirty="0"/>
              <a:t>HSE / Section 6.5 / Smoking Regulations</a:t>
            </a:r>
          </a:p>
          <a:p>
            <a:pPr>
              <a:spcBef>
                <a:spcPts val="0"/>
              </a:spcBef>
              <a:buNone/>
            </a:pPr>
            <a:r>
              <a:rPr lang="en-US" dirty="0"/>
              <a:t>Only safety matches are allowed on board the company’s ships and these are to be readily available. </a:t>
            </a:r>
          </a:p>
          <a:p>
            <a:pPr>
              <a:spcBef>
                <a:spcPts val="0"/>
              </a:spcBef>
              <a:buNone/>
            </a:pPr>
            <a:r>
              <a:rPr lang="en-US" dirty="0"/>
              <a:t>The use of cigarette lighters is </a:t>
            </a:r>
            <a:r>
              <a:rPr lang="en-US" b="1" u="sng" dirty="0"/>
              <a:t>totally banned </a:t>
            </a:r>
            <a:r>
              <a:rPr lang="en-US" dirty="0"/>
              <a:t>on board and Ship staff shall not bring on board any cigarette lighters. The Master along with Chief Engineer and Chief Officer shall check this during the weekly accommodation round and violators to this rule shall be given a formal warning. Repeated violation shall be subject to strict disciplinary action</a:t>
            </a:r>
          </a:p>
          <a:p>
            <a:pPr>
              <a:spcBef>
                <a:spcPts val="0"/>
              </a:spcBef>
              <a:buNone/>
            </a:pPr>
            <a:endParaRPr lang="en-US" dirty="0"/>
          </a:p>
          <a:p>
            <a:pPr>
              <a:spcBef>
                <a:spcPts val="0"/>
              </a:spcBef>
              <a:buNone/>
            </a:pPr>
            <a:r>
              <a:rPr lang="en-US" dirty="0"/>
              <a:t>Visitors (e.g.: Pilots, Surveyors, Inspectors </a:t>
            </a:r>
            <a:r>
              <a:rPr lang="en-US" dirty="0" err="1"/>
              <a:t>etc</a:t>
            </a:r>
            <a:r>
              <a:rPr lang="en-US" dirty="0"/>
              <a:t>) shall be advised not to use cigarette lighters onboard and they shall be provided with safety matches.</a:t>
            </a:r>
          </a:p>
          <a:p>
            <a:pPr>
              <a:spcBef>
                <a:spcPts val="0"/>
              </a:spcBef>
              <a:buNone/>
            </a:pPr>
            <a:endParaRPr lang="en-US" dirty="0"/>
          </a:p>
          <a:p>
            <a:pPr>
              <a:spcBef>
                <a:spcPts val="0"/>
              </a:spcBef>
              <a:buNone/>
            </a:pPr>
            <a:r>
              <a:rPr lang="en-US" dirty="0"/>
              <a:t>Safety matches must not be carried outside the accommodation and periodic checks are to be made of all crew members to ensure this instruction is complied with.</a:t>
            </a:r>
          </a:p>
          <a:p>
            <a:pPr>
              <a:spcBef>
                <a:spcPts val="0"/>
              </a:spcBef>
              <a:buNone/>
            </a:pPr>
            <a:endParaRPr lang="en-US" dirty="0"/>
          </a:p>
          <a:p>
            <a:pPr>
              <a:spcBef>
                <a:spcPts val="0"/>
              </a:spcBef>
              <a:buNone/>
            </a:pPr>
            <a:r>
              <a:rPr lang="en-US" dirty="0"/>
              <a:t>Use and possession of the traditional “shisha” or </a:t>
            </a:r>
            <a:r>
              <a:rPr lang="en-US" dirty="0" err="1"/>
              <a:t>Hubbly</a:t>
            </a:r>
            <a:r>
              <a:rPr lang="en-US" dirty="0"/>
              <a:t>-Bubbly pipes on board is strictly prohibited. The use of the tobacco type material “</a:t>
            </a:r>
            <a:r>
              <a:rPr lang="en-US" dirty="0" err="1"/>
              <a:t>Maasal</a:t>
            </a:r>
            <a:r>
              <a:rPr lang="en-US" dirty="0"/>
              <a:t>” is also prohibited.</a:t>
            </a:r>
          </a:p>
          <a:p>
            <a:pPr>
              <a:spcBef>
                <a:spcPts val="0"/>
              </a:spcBef>
              <a:buNone/>
            </a:pPr>
            <a:endParaRPr lang="en-US" dirty="0"/>
          </a:p>
          <a:p>
            <a:pPr>
              <a:spcBef>
                <a:spcPts val="0"/>
              </a:spcBef>
              <a:buNone/>
            </a:pPr>
            <a:r>
              <a:rPr lang="en-US" b="1" dirty="0"/>
              <a:t>The restriction on the use of 'E-cigarettes' is the same as for normal cigarettes.</a:t>
            </a:r>
            <a:endParaRPr b="1"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76901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1" dirty="0"/>
              <a:t>HSE / Section 2 / Safety Induction &amp; Training Procedure</a:t>
            </a:r>
          </a:p>
          <a:p>
            <a:pPr>
              <a:spcBef>
                <a:spcPts val="0"/>
              </a:spcBef>
              <a:buNone/>
            </a:pPr>
            <a:r>
              <a:rPr lang="en-US" dirty="0"/>
              <a:t>All newly joined personnel must undertake a Ship </a:t>
            </a:r>
            <a:r>
              <a:rPr lang="en-US" dirty="0" err="1"/>
              <a:t>familiarisation</a:t>
            </a:r>
            <a:r>
              <a:rPr lang="en-US" dirty="0"/>
              <a:t> briefing and be trained in the use of various ships’ equipment as per the details laid down in the Ships Training Record Book. They should</a:t>
            </a:r>
          </a:p>
          <a:p>
            <a:pPr>
              <a:spcBef>
                <a:spcPts val="0"/>
              </a:spcBef>
              <a:buNone/>
            </a:pPr>
            <a:r>
              <a:rPr lang="en-US" dirty="0"/>
              <a:t>also study the fire fighting and lifesaving plan, SOLAS Training manual, Fire Training manual and SOPEP or SMPEP.</a:t>
            </a:r>
          </a:p>
          <a:p>
            <a:pPr>
              <a:spcBef>
                <a:spcPts val="0"/>
              </a:spcBef>
              <a:buNone/>
            </a:pPr>
            <a:endParaRPr lang="en-US" dirty="0"/>
          </a:p>
          <a:p>
            <a:pPr>
              <a:spcBef>
                <a:spcPts val="0"/>
              </a:spcBef>
              <a:buNone/>
            </a:pPr>
            <a:r>
              <a:rPr lang="en-US" dirty="0"/>
              <a:t>All ship staff shall be familiar with the company’s Emergency </a:t>
            </a:r>
            <a:r>
              <a:rPr lang="en-US" dirty="0" err="1"/>
              <a:t>organisation</a:t>
            </a:r>
            <a:r>
              <a:rPr lang="en-US" dirty="0"/>
              <a:t> system and must also receive instruction in the following:</a:t>
            </a:r>
          </a:p>
          <a:p>
            <a:pPr marL="285750" indent="-285750">
              <a:spcBef>
                <a:spcPts val="0"/>
              </a:spcBef>
              <a:buFont typeface="Arial" panose="020B0604020202020204" pitchFamily="34" charset="0"/>
              <a:buChar char="•"/>
            </a:pPr>
            <a:r>
              <a:rPr lang="en-US" dirty="0"/>
              <a:t> Procedure to raise the alarm.</a:t>
            </a:r>
          </a:p>
          <a:p>
            <a:pPr marL="285750" indent="-285750">
              <a:spcBef>
                <a:spcPts val="0"/>
              </a:spcBef>
              <a:buFont typeface="Arial" panose="020B0604020202020204" pitchFamily="34" charset="0"/>
              <a:buChar char="•"/>
            </a:pPr>
            <a:r>
              <a:rPr lang="en-US" dirty="0"/>
              <a:t> Correct action upon discovering a fire or a casualty in an enclosed space.</a:t>
            </a:r>
          </a:p>
          <a:p>
            <a:pPr marL="285750" indent="-285750">
              <a:spcBef>
                <a:spcPts val="0"/>
              </a:spcBef>
              <a:buFont typeface="Arial" panose="020B0604020202020204" pitchFamily="34" charset="0"/>
              <a:buChar char="•"/>
            </a:pPr>
            <a:r>
              <a:rPr lang="en-US" dirty="0"/>
              <a:t> Preparation and lowering of lifeboats and life-rafts.</a:t>
            </a:r>
          </a:p>
          <a:p>
            <a:pPr marL="285750" indent="-285750">
              <a:spcBef>
                <a:spcPts val="0"/>
              </a:spcBef>
              <a:buFont typeface="Arial" panose="020B0604020202020204" pitchFamily="34" charset="0"/>
              <a:buChar char="•"/>
            </a:pPr>
            <a:r>
              <a:rPr lang="en-US" dirty="0"/>
              <a:t> Closing-down procedures for all spaces including reporting the fact that this has been affected.</a:t>
            </a:r>
          </a:p>
          <a:p>
            <a:pPr marL="285750" indent="-285750">
              <a:spcBef>
                <a:spcPts val="0"/>
              </a:spcBef>
              <a:buFont typeface="Arial" panose="020B0604020202020204" pitchFamily="34" charset="0"/>
              <a:buChar char="•"/>
            </a:pPr>
            <a:r>
              <a:rPr lang="en-US" dirty="0"/>
              <a:t> Correct use of fire fighting appliances and</a:t>
            </a:r>
          </a:p>
          <a:p>
            <a:pPr marL="285750" indent="-285750">
              <a:spcBef>
                <a:spcPts val="0"/>
              </a:spcBef>
              <a:buFont typeface="Arial" panose="020B0604020202020204" pitchFamily="34" charset="0"/>
              <a:buChar char="•"/>
            </a:pPr>
            <a:r>
              <a:rPr lang="en-US" dirty="0"/>
              <a:t> Correct use of life saving appliances.</a:t>
            </a:r>
          </a:p>
          <a:p>
            <a:pPr>
              <a:spcBef>
                <a:spcPts val="0"/>
              </a:spcBef>
              <a:buNone/>
            </a:pPr>
            <a:endParaRPr lang="en-US" dirty="0"/>
          </a:p>
          <a:p>
            <a:pPr>
              <a:spcBef>
                <a:spcPts val="0"/>
              </a:spcBef>
              <a:buNone/>
            </a:pPr>
            <a:r>
              <a:rPr lang="en-US" dirty="0"/>
              <a:t>All personnel must be familiar with the contents of the ship specific SOLAS Training Manual and Fire Training Manual which are provided as a statutory requirement.</a:t>
            </a:r>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7396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303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695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1" dirty="0"/>
              <a:t>HSE / Section 1.14</a:t>
            </a:r>
          </a:p>
          <a:p>
            <a:pPr>
              <a:spcBef>
                <a:spcPts val="0"/>
              </a:spcBef>
              <a:buNone/>
            </a:pPr>
            <a:endParaRPr lang="en-US" b="1" dirty="0"/>
          </a:p>
          <a:p>
            <a:pPr>
              <a:spcBef>
                <a:spcPts val="0"/>
              </a:spcBef>
              <a:buNone/>
            </a:pPr>
            <a:r>
              <a:rPr lang="en-US" b="1" dirty="0"/>
              <a:t>What is Take 5?</a:t>
            </a:r>
          </a:p>
          <a:p>
            <a:pPr>
              <a:spcBef>
                <a:spcPts val="0"/>
              </a:spcBef>
              <a:buNone/>
            </a:pPr>
            <a:r>
              <a:rPr lang="en-US" dirty="0"/>
              <a:t>•	Tool for safe implementation of tasks</a:t>
            </a:r>
          </a:p>
          <a:p>
            <a:pPr>
              <a:spcBef>
                <a:spcPts val="0"/>
              </a:spcBef>
              <a:buNone/>
            </a:pPr>
            <a:r>
              <a:rPr lang="en-US" dirty="0"/>
              <a:t>•	Informal personal risk assessment</a:t>
            </a:r>
          </a:p>
          <a:p>
            <a:pPr>
              <a:spcBef>
                <a:spcPts val="0"/>
              </a:spcBef>
              <a:buNone/>
            </a:pPr>
            <a:endParaRPr lang="en-US" dirty="0"/>
          </a:p>
          <a:p>
            <a:pPr>
              <a:spcBef>
                <a:spcPts val="0"/>
              </a:spcBef>
              <a:buNone/>
            </a:pPr>
            <a:r>
              <a:rPr lang="en-US" sz="2000" b="1" dirty="0"/>
              <a:t>Based on “Engaging the Brain BEFORE the hands” &amp; 5 simple steps </a:t>
            </a:r>
          </a:p>
          <a:p>
            <a:pPr>
              <a:spcBef>
                <a:spcPts val="0"/>
              </a:spcBef>
              <a:buNone/>
            </a:pPr>
            <a:endParaRPr lang="en-US" dirty="0"/>
          </a:p>
          <a:p>
            <a:pPr>
              <a:spcBef>
                <a:spcPts val="0"/>
              </a:spcBef>
              <a:buNone/>
            </a:pPr>
            <a:r>
              <a:rPr lang="en-US" dirty="0"/>
              <a:t>1)	Stop, Step Back &amp; Observe</a:t>
            </a:r>
          </a:p>
          <a:p>
            <a:pPr>
              <a:spcBef>
                <a:spcPts val="0"/>
              </a:spcBef>
              <a:buNone/>
            </a:pPr>
            <a:r>
              <a:rPr lang="en-US" dirty="0"/>
              <a:t>•	Observe work area for potential hazards</a:t>
            </a:r>
          </a:p>
          <a:p>
            <a:pPr>
              <a:spcBef>
                <a:spcPts val="0"/>
              </a:spcBef>
              <a:buNone/>
            </a:pPr>
            <a:endParaRPr lang="en-US" dirty="0"/>
          </a:p>
          <a:p>
            <a:pPr>
              <a:spcBef>
                <a:spcPts val="0"/>
              </a:spcBef>
              <a:buNone/>
            </a:pPr>
            <a:r>
              <a:rPr lang="en-US" dirty="0"/>
              <a:t>2)	Walk through the Task</a:t>
            </a:r>
          </a:p>
          <a:p>
            <a:pPr>
              <a:spcBef>
                <a:spcPts val="0"/>
              </a:spcBef>
              <a:buNone/>
            </a:pPr>
            <a:r>
              <a:rPr lang="en-US" dirty="0"/>
              <a:t>•	Analyze each task step </a:t>
            </a:r>
          </a:p>
          <a:p>
            <a:pPr>
              <a:spcBef>
                <a:spcPts val="0"/>
              </a:spcBef>
              <a:buNone/>
            </a:pPr>
            <a:r>
              <a:rPr lang="en-US" dirty="0"/>
              <a:t>•	Walk through each step mentally considering each one in turn</a:t>
            </a:r>
          </a:p>
          <a:p>
            <a:pPr>
              <a:spcBef>
                <a:spcPts val="0"/>
              </a:spcBef>
              <a:buNone/>
            </a:pPr>
            <a:endParaRPr lang="en-US" dirty="0"/>
          </a:p>
          <a:p>
            <a:pPr marL="342900" indent="-342900">
              <a:spcBef>
                <a:spcPts val="0"/>
              </a:spcBef>
              <a:buAutoNum type="arabicParenR" startAt="3"/>
            </a:pPr>
            <a:r>
              <a:rPr lang="en-US" dirty="0"/>
              <a:t>Identify the Hazards associated or generated by the task</a:t>
            </a:r>
          </a:p>
          <a:p>
            <a:pPr marL="342900" indent="-342900">
              <a:spcBef>
                <a:spcPts val="0"/>
              </a:spcBef>
              <a:buAutoNum type="arabicParenR" startAt="3"/>
            </a:pPr>
            <a:endParaRPr lang="en-US" dirty="0"/>
          </a:p>
          <a:p>
            <a:pPr marL="342900" indent="-342900">
              <a:spcBef>
                <a:spcPts val="0"/>
              </a:spcBef>
              <a:buAutoNum type="arabicParenR" startAt="3"/>
            </a:pPr>
            <a:r>
              <a:rPr lang="en-US" dirty="0"/>
              <a:t>Control &amp; Communicate</a:t>
            </a:r>
          </a:p>
          <a:p>
            <a:pPr marL="0" indent="0">
              <a:spcBef>
                <a:spcPts val="0"/>
              </a:spcBef>
              <a:buNone/>
            </a:pPr>
            <a:r>
              <a:rPr lang="en-US" dirty="0"/>
              <a:t>•	Remove hazards</a:t>
            </a:r>
          </a:p>
          <a:p>
            <a:pPr marL="0" indent="0">
              <a:spcBef>
                <a:spcPts val="0"/>
              </a:spcBef>
              <a:buNone/>
            </a:pPr>
            <a:r>
              <a:rPr lang="en-US" dirty="0"/>
              <a:t>•	Communicate actions to relevant personnel</a:t>
            </a:r>
          </a:p>
          <a:p>
            <a:pPr marL="342900" indent="-342900">
              <a:spcBef>
                <a:spcPts val="0"/>
              </a:spcBef>
              <a:buAutoNum type="arabicParenR" startAt="3"/>
            </a:pPr>
            <a:endParaRPr lang="en-US" dirty="0"/>
          </a:p>
          <a:p>
            <a:pPr marL="342900" indent="-342900">
              <a:spcBef>
                <a:spcPts val="0"/>
              </a:spcBef>
              <a:buAutoNum type="arabicParenR" startAt="5"/>
            </a:pPr>
            <a:r>
              <a:rPr lang="en-US" dirty="0"/>
              <a:t>Safely Complete The task</a:t>
            </a:r>
          </a:p>
          <a:p>
            <a:pPr marL="342900" indent="-342900">
              <a:spcBef>
                <a:spcPts val="0"/>
              </a:spcBef>
              <a:buAutoNum type="arabicParenR" startAt="5"/>
            </a:pPr>
            <a:endParaRPr lang="en-US" dirty="0"/>
          </a:p>
          <a:p>
            <a:pPr marL="0" indent="0">
              <a:spcBef>
                <a:spcPts val="0"/>
              </a:spcBef>
              <a:buNone/>
            </a:pPr>
            <a:r>
              <a:rPr lang="en-US" b="1" dirty="0"/>
              <a:t>Tips</a:t>
            </a:r>
          </a:p>
          <a:p>
            <a:pPr marL="0" indent="0">
              <a:spcBef>
                <a:spcPts val="0"/>
              </a:spcBef>
              <a:buNone/>
            </a:pPr>
            <a:r>
              <a:rPr lang="en-US" dirty="0"/>
              <a:t>Manual Handling</a:t>
            </a:r>
          </a:p>
          <a:p>
            <a:pPr marL="0" indent="0">
              <a:spcBef>
                <a:spcPts val="0"/>
              </a:spcBef>
              <a:buNone/>
            </a:pPr>
            <a:r>
              <a:rPr lang="en-US" dirty="0"/>
              <a:t>1)	Can I slip, trip or fall?</a:t>
            </a:r>
          </a:p>
          <a:p>
            <a:pPr marL="0" indent="0">
              <a:spcBef>
                <a:spcPts val="0"/>
              </a:spcBef>
              <a:buNone/>
            </a:pPr>
            <a:r>
              <a:rPr lang="en-US" dirty="0"/>
              <a:t>2)	Can I safely handle objects?</a:t>
            </a:r>
          </a:p>
          <a:p>
            <a:pPr marL="0" indent="0">
              <a:spcBef>
                <a:spcPts val="0"/>
              </a:spcBef>
              <a:buNone/>
            </a:pPr>
            <a:r>
              <a:rPr lang="en-US" dirty="0"/>
              <a:t>3)	Am I in the best position for the task?</a:t>
            </a:r>
          </a:p>
          <a:p>
            <a:pPr marL="0" indent="0">
              <a:spcBef>
                <a:spcPts val="0"/>
              </a:spcBef>
              <a:buNone/>
            </a:pPr>
            <a:r>
              <a:rPr lang="en-US" dirty="0"/>
              <a:t>4)	Consider the objects weight</a:t>
            </a:r>
          </a:p>
          <a:p>
            <a:pPr marL="0" indent="0">
              <a:spcBef>
                <a:spcPts val="0"/>
              </a:spcBef>
              <a:buNone/>
            </a:pPr>
            <a:r>
              <a:rPr lang="en-US" dirty="0"/>
              <a:t>Product / Chemical Exposure</a:t>
            </a:r>
          </a:p>
          <a:p>
            <a:pPr marL="0" indent="0">
              <a:spcBef>
                <a:spcPts val="0"/>
              </a:spcBef>
              <a:buNone/>
            </a:pPr>
            <a:r>
              <a:rPr lang="en-US" dirty="0"/>
              <a:t>1)	Harmful product/ chemical? Checked MSDS or another source?</a:t>
            </a:r>
          </a:p>
          <a:p>
            <a:pPr marL="0" indent="0">
              <a:spcBef>
                <a:spcPts val="0"/>
              </a:spcBef>
              <a:buNone/>
            </a:pPr>
            <a:r>
              <a:rPr lang="en-US" dirty="0"/>
              <a:t>2)	Risk of inhalation, ingestion or contact </a:t>
            </a:r>
          </a:p>
          <a:p>
            <a:pPr marL="0" indent="0">
              <a:spcBef>
                <a:spcPts val="0"/>
              </a:spcBef>
              <a:buNone/>
            </a:pPr>
            <a:r>
              <a:rPr lang="en-US" dirty="0"/>
              <a:t>3)	Correct PPE</a:t>
            </a:r>
          </a:p>
          <a:p>
            <a:pPr marL="0" indent="0">
              <a:spcBef>
                <a:spcPts val="0"/>
              </a:spcBef>
              <a:buNone/>
            </a:pPr>
            <a:r>
              <a:rPr lang="en-US" dirty="0"/>
              <a:t>Product Escape / Contamination (Fittings, valves, Flanges or Hoses) </a:t>
            </a:r>
          </a:p>
          <a:p>
            <a:pPr marL="0" indent="0">
              <a:spcBef>
                <a:spcPts val="0"/>
              </a:spcBef>
              <a:buNone/>
            </a:pPr>
            <a:r>
              <a:rPr lang="en-US" dirty="0"/>
              <a:t>1)	Possibility of product / vapor spill or leak</a:t>
            </a:r>
          </a:p>
          <a:p>
            <a:pPr marL="0" indent="0">
              <a:spcBef>
                <a:spcPts val="0"/>
              </a:spcBef>
              <a:buNone/>
            </a:pPr>
            <a:r>
              <a:rPr lang="en-US" dirty="0"/>
              <a:t>2)	Product fits into the tank</a:t>
            </a:r>
          </a:p>
          <a:p>
            <a:pPr marL="0" indent="0">
              <a:spcBef>
                <a:spcPts val="0"/>
              </a:spcBef>
              <a:buNone/>
            </a:pPr>
            <a:r>
              <a:rPr lang="en-US" dirty="0"/>
              <a:t>3)	Correct tank?</a:t>
            </a:r>
          </a:p>
          <a:p>
            <a:pPr marL="0" indent="0">
              <a:spcBef>
                <a:spcPts val="0"/>
              </a:spcBef>
              <a:buNone/>
            </a:pPr>
            <a:r>
              <a:rPr lang="en-US" dirty="0"/>
              <a:t>Energy Sources (Electricity, gas, steam and other heat sources, compressed air, mechanical, noise, </a:t>
            </a:r>
            <a:r>
              <a:rPr lang="en-US" dirty="0" err="1"/>
              <a:t>etc</a:t>
            </a:r>
            <a:r>
              <a:rPr lang="en-US" dirty="0"/>
              <a:t>) </a:t>
            </a:r>
          </a:p>
          <a:p>
            <a:pPr marL="0" indent="0">
              <a:spcBef>
                <a:spcPts val="0"/>
              </a:spcBef>
              <a:buNone/>
            </a:pPr>
            <a:r>
              <a:rPr lang="en-US" dirty="0"/>
              <a:t>1)	Isolated energy source?</a:t>
            </a:r>
          </a:p>
          <a:p>
            <a:pPr marL="0" indent="0">
              <a:spcBef>
                <a:spcPts val="0"/>
              </a:spcBef>
              <a:buNone/>
            </a:pPr>
            <a:r>
              <a:rPr lang="en-US" dirty="0"/>
              <a:t>2)	Considered stored energy?</a:t>
            </a:r>
          </a:p>
          <a:p>
            <a:pPr marL="0" indent="0">
              <a:spcBef>
                <a:spcPts val="0"/>
              </a:spcBef>
              <a:buNone/>
            </a:pPr>
            <a:r>
              <a:rPr lang="en-US" dirty="0"/>
              <a:t>3)	Considered other unaccounted routes of energy </a:t>
            </a:r>
          </a:p>
          <a:p>
            <a:pPr marL="0" indent="0">
              <a:spcBef>
                <a:spcPts val="0"/>
              </a:spcBef>
              <a:buNone/>
            </a:pPr>
            <a:r>
              <a:rPr lang="en-US" dirty="0"/>
              <a:t>Wider Picture</a:t>
            </a:r>
          </a:p>
          <a:p>
            <a:pPr marL="0" indent="0">
              <a:spcBef>
                <a:spcPts val="0"/>
              </a:spcBef>
              <a:buNone/>
            </a:pPr>
            <a:r>
              <a:rPr lang="en-US" dirty="0"/>
              <a:t>1)	Tidy and safe area</a:t>
            </a:r>
          </a:p>
          <a:p>
            <a:pPr marL="0" indent="0">
              <a:spcBef>
                <a:spcPts val="0"/>
              </a:spcBef>
              <a:buNone/>
            </a:pPr>
            <a:r>
              <a:rPr lang="en-US" dirty="0"/>
              <a:t>2)	Clear escape route </a:t>
            </a:r>
          </a:p>
          <a:p>
            <a:pPr marL="0" indent="0">
              <a:spcBef>
                <a:spcPts val="0"/>
              </a:spcBef>
              <a:buNone/>
            </a:pPr>
            <a:r>
              <a:rPr lang="en-US" dirty="0"/>
              <a:t>3)	Impact of task on me/ others</a:t>
            </a:r>
          </a:p>
          <a:p>
            <a:pPr marL="0" indent="0">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17911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HSE Section1.6.2</a:t>
            </a: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1485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46284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72544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b="1" dirty="0"/>
              <a:t>For Details Refer to HSE / Section 1.7 / Stop Work Authority</a:t>
            </a:r>
            <a:endParaRPr b="1"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276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82219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b="1" dirty="0"/>
              <a:t>For Details Refer to HSE Section 4.5 &amp; Appendix 1 &amp; 2</a:t>
            </a:r>
            <a:endParaRPr b="1"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95083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HSE/ Section 11.0-PERMIT TO WORK  SYSTEM</a:t>
            </a:r>
          </a:p>
          <a:p>
            <a:pPr>
              <a:spcBef>
                <a:spcPts val="0"/>
              </a:spcBef>
              <a:buNone/>
            </a:pPr>
            <a:r>
              <a:rPr lang="en-US" dirty="0"/>
              <a:t>The company has identified certain key shipboard operations which must be controlled through a ‘Permit to Work’ system. In developing the work permits for select jobs consideration has been given to all the risks/hazards associated with the task and ensure that appropriate controls are in place prior commencement of the work.</a:t>
            </a:r>
          </a:p>
          <a:p>
            <a:pPr>
              <a:spcBef>
                <a:spcPts val="0"/>
              </a:spcBef>
              <a:buNone/>
            </a:pPr>
            <a:endParaRPr lang="en-US" dirty="0"/>
          </a:p>
          <a:p>
            <a:pPr>
              <a:spcBef>
                <a:spcPts val="0"/>
              </a:spcBef>
              <a:buNone/>
            </a:pPr>
            <a:r>
              <a:rPr lang="en-US" dirty="0"/>
              <a:t>Tasks for which a ‘Work Permit’ is available do not need a formal risk assessment with the exception of ‘Hot Work Permit’ where a formal risk assessment is mandatory.</a:t>
            </a:r>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48130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Refer to Section 8 / Safety signs &amp; Tags (Subsection HSE 8.4 Safety Tags)</a:t>
            </a:r>
          </a:p>
          <a:p>
            <a:endParaRPr lang="en-US" dirty="0"/>
          </a:p>
          <a:p>
            <a:r>
              <a:rPr lang="en-US" dirty="0"/>
              <a:t>To ensure that all ship crew and contractors are protected from accidental or unexpected activation of electrical, mechanical, hydraulic, pneumatic, thermal (steam), chemical, gas and all other forms of energy.</a:t>
            </a:r>
          </a:p>
          <a:p>
            <a:endParaRPr lang="en-US" dirty="0"/>
          </a:p>
          <a:p>
            <a:r>
              <a:rPr lang="en-US" dirty="0"/>
              <a:t>Minimum requirements based on isolation, warning and de-</a:t>
            </a:r>
            <a:r>
              <a:rPr lang="en-US" dirty="0" err="1"/>
              <a:t>energisation</a:t>
            </a:r>
            <a:r>
              <a:rPr lang="en-US" dirty="0"/>
              <a:t> of all energy sources, which could cause injury or death.</a:t>
            </a:r>
          </a:p>
          <a:p>
            <a:endParaRPr lang="en-US" dirty="0"/>
          </a:p>
          <a:p>
            <a:r>
              <a:rPr lang="en-US" dirty="0"/>
              <a:t>Isolation is the practice of using devices or seals on or around a component of a system, visually indicating and preventing personnel from operating the component that is isolated. The purpose of the isolation device or seal is to avoid the operation or altering of the current position of the component (i.e.</a:t>
            </a:r>
          </a:p>
          <a:p>
            <a:r>
              <a:rPr lang="en-US" dirty="0"/>
              <a:t>valves, switch gear, or energy isolating device </a:t>
            </a:r>
            <a:r>
              <a:rPr lang="en-US" dirty="0" err="1"/>
              <a:t>etc</a:t>
            </a:r>
            <a:r>
              <a:rPr lang="en-US" dirty="0"/>
              <a:t>) which may lead to an accident, by the start-up or release of stored energy in the system.</a:t>
            </a:r>
          </a:p>
          <a:p>
            <a:endParaRPr lang="en-US" dirty="0"/>
          </a:p>
          <a:p>
            <a:r>
              <a:rPr lang="en-US" dirty="0"/>
              <a:t>Tag-out is defined as the practice of using warning tags to increase the visibility, awareness and caution that the machinery/equipment is not to be energized or activated.</a:t>
            </a:r>
          </a:p>
          <a:p>
            <a:endParaRPr lang="en-US" dirty="0"/>
          </a:p>
          <a:p>
            <a:r>
              <a:rPr lang="en-US" dirty="0"/>
              <a:t>Senior Officer assigned to the task shall be responsible for correct implementation of this procedure, whereas ship’s crew and contractors are responsible for compliance, with all new joiners and contractors being instructed as to the purpose and use of the Isolation/tag-out procedure.</a:t>
            </a:r>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5418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16620" y="4489387"/>
            <a:ext cx="5732948" cy="4253103"/>
          </a:xfrm>
          <a:prstGeom prst="rect">
            <a:avLst/>
          </a:prstGeom>
        </p:spPr>
        <p:txBody>
          <a:bodyPr lIns="94932" tIns="94932" rIns="94932" bIns="94932" anchor="ctr" anchorCtr="0">
            <a:noAutofit/>
          </a:bodyPr>
          <a:lstStyle/>
          <a:p>
            <a:endParaRPr lang="en-US" dirty="0"/>
          </a:p>
        </p:txBody>
      </p:sp>
      <p:sp>
        <p:nvSpPr>
          <p:cNvPr id="41" name="Shape 41"/>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02184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This list is not exhaustive and shipboard management team shall produce a ship specific list to identify enclosed spaces.</a:t>
            </a:r>
          </a:p>
          <a:p>
            <a:pPr>
              <a:spcBef>
                <a:spcPts val="0"/>
              </a:spcBef>
              <a:buNone/>
            </a:pPr>
            <a:endParaRPr lang="en-US" dirty="0"/>
          </a:p>
          <a:p>
            <a:pPr>
              <a:spcBef>
                <a:spcPts val="0"/>
              </a:spcBef>
              <a:buNone/>
            </a:pPr>
            <a:r>
              <a:rPr lang="en-US" dirty="0"/>
              <a:t>Entry into any enclosed spaces is inherently dangerous unless the precautions laid down in this chapter are strictly observed at all times. Entry doors or hatches leading to enclosed spaces</a:t>
            </a:r>
          </a:p>
          <a:p>
            <a:pPr>
              <a:spcBef>
                <a:spcPts val="0"/>
              </a:spcBef>
              <a:buNone/>
            </a:pPr>
            <a:r>
              <a:rPr lang="en-US" dirty="0"/>
              <a:t>where entry is not planned or required should at all times be secured against entry.</a:t>
            </a:r>
          </a:p>
          <a:p>
            <a:pPr>
              <a:spcBef>
                <a:spcPts val="0"/>
              </a:spcBef>
              <a:buNone/>
            </a:pPr>
            <a:endParaRPr lang="en-US" dirty="0"/>
          </a:p>
          <a:p>
            <a:pPr>
              <a:spcBef>
                <a:spcPts val="0"/>
              </a:spcBef>
              <a:buNone/>
            </a:pPr>
            <a:r>
              <a:rPr lang="en-US" dirty="0"/>
              <a:t>The Master is to ensure that entry is not permitted into any enclosed space until a responsible Officer has:</a:t>
            </a:r>
          </a:p>
          <a:p>
            <a:pPr>
              <a:spcBef>
                <a:spcPts val="0"/>
              </a:spcBef>
              <a:buNone/>
            </a:pPr>
            <a:r>
              <a:rPr lang="en-US" dirty="0"/>
              <a:t> Ascertained that space is ventilated.</a:t>
            </a:r>
          </a:p>
          <a:p>
            <a:pPr>
              <a:spcBef>
                <a:spcPts val="0"/>
              </a:spcBef>
              <a:buNone/>
            </a:pPr>
            <a:r>
              <a:rPr lang="en-US" dirty="0"/>
              <a:t> Tested the atmosphere with the appropriate equipment.</a:t>
            </a:r>
          </a:p>
          <a:p>
            <a:pPr>
              <a:spcBef>
                <a:spcPts val="0"/>
              </a:spcBef>
              <a:buNone/>
            </a:pPr>
            <a:r>
              <a:rPr lang="en-US" dirty="0"/>
              <a:t> Ascertained that it is free from toxic </a:t>
            </a:r>
            <a:r>
              <a:rPr lang="en-US" dirty="0" err="1"/>
              <a:t>vapours</a:t>
            </a:r>
            <a:r>
              <a:rPr lang="en-US" dirty="0"/>
              <a:t> and not deficient in oxygen</a:t>
            </a:r>
          </a:p>
          <a:p>
            <a:pPr>
              <a:spcBef>
                <a:spcPts val="0"/>
              </a:spcBef>
              <a:buNone/>
            </a:pPr>
            <a:r>
              <a:rPr lang="en-US" dirty="0"/>
              <a:t> Enclosed space entry permit as applicable has been completed and approved. (Chemical tankers have a separate work permit for entry into cargo tanks).</a:t>
            </a:r>
          </a:p>
          <a:p>
            <a:pPr>
              <a:spcBef>
                <a:spcPts val="0"/>
              </a:spcBef>
              <a:buNone/>
            </a:pPr>
            <a:endParaRPr lang="en-US" dirty="0"/>
          </a:p>
          <a:p>
            <a:pPr>
              <a:spcBef>
                <a:spcPts val="0"/>
              </a:spcBef>
              <a:buNone/>
            </a:pPr>
            <a:r>
              <a:rPr lang="en-US" dirty="0"/>
              <a:t>A responsible officer must continuously supervise the operation and should ensure that:</a:t>
            </a:r>
          </a:p>
          <a:p>
            <a:pPr>
              <a:spcBef>
                <a:spcPts val="0"/>
              </a:spcBef>
              <a:buNone/>
            </a:pPr>
            <a:r>
              <a:rPr lang="en-US" dirty="0"/>
              <a:t> The personnel involved are well trained in the use of breathing apparatus and are aware of the dangers of removing their face masks while in the unsafe atmosphere.</a:t>
            </a:r>
          </a:p>
          <a:p>
            <a:pPr>
              <a:spcBef>
                <a:spcPts val="0"/>
              </a:spcBef>
              <a:buNone/>
            </a:pPr>
            <a:r>
              <a:rPr lang="en-US" dirty="0"/>
              <a:t> Personnel use positive pressure breathing apparatus and are connected to a lifeline.</a:t>
            </a:r>
          </a:p>
          <a:p>
            <a:pPr>
              <a:spcBef>
                <a:spcPts val="0"/>
              </a:spcBef>
              <a:buNone/>
            </a:pPr>
            <a:r>
              <a:rPr lang="en-US" dirty="0"/>
              <a:t> The number of persons entering the tank is kept to a minimum consistent with the work to be performed.</a:t>
            </a:r>
          </a:p>
          <a:p>
            <a:pPr>
              <a:spcBef>
                <a:spcPts val="0"/>
              </a:spcBef>
              <a:buNone/>
            </a:pPr>
            <a:r>
              <a:rPr lang="en-US" dirty="0"/>
              <a:t> Ventilation is provided where possible.</a:t>
            </a:r>
          </a:p>
          <a:p>
            <a:pPr>
              <a:spcBef>
                <a:spcPts val="0"/>
              </a:spcBef>
              <a:buNone/>
            </a:pPr>
            <a:r>
              <a:rPr lang="en-US" dirty="0"/>
              <a:t> Means of continuous communication are provided and a system of signals is agreed and understood by the personnel involved.</a:t>
            </a:r>
          </a:p>
          <a:p>
            <a:pPr>
              <a:spcBef>
                <a:spcPts val="0"/>
              </a:spcBef>
              <a:buNone/>
            </a:pPr>
            <a:r>
              <a:rPr lang="en-US" dirty="0"/>
              <a:t> Spare sets of breathing apparatus, a resuscitator and rescue equipment are available outside the space and a standby party, with breathing apparatus donned, is in attendance in case of an emergency.</a:t>
            </a:r>
          </a:p>
          <a:p>
            <a:pPr>
              <a:spcBef>
                <a:spcPts val="0"/>
              </a:spcBef>
              <a:buNone/>
            </a:pPr>
            <a:r>
              <a:rPr lang="en-US" dirty="0"/>
              <a:t> All essential work that is to be undertaken is carried out in a manner that will avoid creating an ignition hazard.</a:t>
            </a:r>
          </a:p>
          <a:p>
            <a:pPr>
              <a:spcBef>
                <a:spcPts val="0"/>
              </a:spcBef>
              <a:buNone/>
            </a:pPr>
            <a:r>
              <a:rPr lang="en-US" dirty="0"/>
              <a:t> Repetitive gas checks are being conducted as required by the permit.</a:t>
            </a:r>
          </a:p>
          <a:p>
            <a:pPr>
              <a:spcBef>
                <a:spcPts val="0"/>
              </a:spcBef>
              <a:buNone/>
            </a:pPr>
            <a:endParaRPr lang="en-US" dirty="0"/>
          </a:p>
          <a:p>
            <a:pPr>
              <a:spcBef>
                <a:spcPts val="0"/>
              </a:spcBef>
              <a:buNone/>
            </a:pPr>
            <a:r>
              <a:rPr lang="en-US" dirty="0"/>
              <a:t>Responsible officer can delegate all or some of above duties to trained personnel on board.</a:t>
            </a:r>
          </a:p>
          <a:p>
            <a:pPr>
              <a:spcBef>
                <a:spcPts val="0"/>
              </a:spcBef>
              <a:buNone/>
            </a:pPr>
            <a:endParaRPr lang="en-US" dirty="0"/>
          </a:p>
          <a:p>
            <a:pPr>
              <a:spcBef>
                <a:spcPts val="0"/>
              </a:spcBef>
              <a:buNone/>
            </a:pPr>
            <a:r>
              <a:rPr lang="en-US" dirty="0"/>
              <a:t>Note: Responsible Officer is a different person than the team leader entering the tank. In cases where Chief Officer or second engineer become the part of the entry team; Master or Chief engineer should assume the role of responsible officer.</a:t>
            </a: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56438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Hot work in places other than the workshop should be the subject of a permit to work</a:t>
            </a:r>
          </a:p>
          <a:p>
            <a:endParaRPr lang="en-US" dirty="0"/>
          </a:p>
          <a:p>
            <a:r>
              <a:rPr lang="en-US" dirty="0"/>
              <a:t>Operators should be suitably trained in the process, familiar with the equipment to be used and instructed where special precautions need to be taken.</a:t>
            </a:r>
          </a:p>
          <a:p>
            <a:endParaRPr lang="en-US" dirty="0"/>
          </a:p>
          <a:p>
            <a:r>
              <a:rPr lang="en-US" dirty="0"/>
              <a:t>Before welding, flame cutting or other hot work is started, a check should be made that there are no combustible solids, liquids or gases at, below or adjacent to the area of work that might be ignited by heat or sparks from the work. </a:t>
            </a:r>
          </a:p>
          <a:p>
            <a:endParaRPr lang="en-US" dirty="0"/>
          </a:p>
          <a:p>
            <a:r>
              <a:rPr lang="en-US" dirty="0"/>
              <a:t>When hot work is to be done in the vicinity of open hatches, suitable screens should be erected to prevent sparks dropping down hatchways or hold ventilators.</a:t>
            </a:r>
          </a:p>
          <a:p>
            <a:endParaRPr lang="en-US" dirty="0"/>
          </a:p>
          <a:p>
            <a:r>
              <a:rPr lang="en-US" dirty="0"/>
              <a:t>Port holes and other openings through which sparks may fall should be closed where practicable.</a:t>
            </a:r>
          </a:p>
          <a:p>
            <a:endParaRPr lang="en-US" dirty="0"/>
          </a:p>
          <a:p>
            <a:r>
              <a:rPr lang="en-US" dirty="0"/>
              <a:t>When work is being done close to or at bulkheads, decks or </a:t>
            </a:r>
            <a:r>
              <a:rPr lang="en-US" dirty="0" err="1"/>
              <a:t>deckheads</a:t>
            </a:r>
            <a:r>
              <a:rPr lang="en-US" dirty="0"/>
              <a:t>, the far side of the divisions should be checked for materials and substances that may ignite, and for cables, pipelines or other services that may be affected by the heat.</a:t>
            </a:r>
          </a:p>
          <a:p>
            <a:endParaRPr lang="en-US" dirty="0"/>
          </a:p>
          <a:p>
            <a:r>
              <a:rPr lang="en-US" dirty="0"/>
              <a:t>Cargo tanks, fuel tanks, cargo holds, pipelines, pumps and other spaces that have contained flammable substances should be certified as being free of flammable gases before any repair work is commenced. The testing should include, as appropriate, the testing of adjacent spaces, double bottoms and cofferdams. Further tests should be carried out at regular intervals and before hot work is recommenced following any suspension of the work. When carrying out hot work on tankers and similar ships, all tanks, cargo pumps and pipelines should be thoroughly cleaned and particular care taken with the draining and cleaning of pipelines that cannot be directly flushed using the ship’s pumps.</a:t>
            </a:r>
          </a:p>
          <a:p>
            <a:endParaRPr lang="en-US" dirty="0"/>
          </a:p>
          <a:p>
            <a:r>
              <a:rPr lang="en-US" dirty="0"/>
              <a:t>Where portable lights are needed to provide adequate illumination, they should be clamped or otherwise secured in position, not handheld, with leads kept clear of the working area.</a:t>
            </a:r>
          </a:p>
          <a:p>
            <a:endParaRPr lang="en-US" dirty="0"/>
          </a:p>
          <a:p>
            <a:r>
              <a:rPr lang="en-US" dirty="0"/>
              <a:t>Hot work should be properly supervised and kept under regular observation. Suitable fire extinguishers should be kept at hand ready for use during the operation. A person with a suitable extinguisher should also be stationed to keep watch on areas that may be affected that are not visible to the seafarer doing the work.</a:t>
            </a:r>
          </a:p>
          <a:p>
            <a:endParaRPr lang="en-US" dirty="0"/>
          </a:p>
          <a:p>
            <a:r>
              <a:rPr lang="en-US" dirty="0"/>
              <a:t>In view of the risk of delayed fires resulting from the use of burning or welding apparatus, frequent checks should be made for at least two hours after the work has stopped.</a:t>
            </a:r>
          </a:p>
          <a:p>
            <a:endParaRPr lang="en-US" dirty="0"/>
          </a:p>
          <a:p>
            <a:r>
              <a:rPr lang="en-US" dirty="0"/>
              <a:t>Extra precautions are required when doing hot work in an enclosed area</a:t>
            </a:r>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0950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33722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Considering the wide range of both sources of fuel and sources of ignition within the engine room, it should come as little surprise that a large proportion of fires onboard ships originate there.</a:t>
            </a:r>
          </a:p>
          <a:p>
            <a:endParaRPr lang="en-US" dirty="0"/>
          </a:p>
          <a:p>
            <a:r>
              <a:rPr lang="en-US" dirty="0"/>
              <a:t>Research coordinated by IMO has indicated that between 30 and 50% of all fires on merchant ships originate in the engine room, most of which are caused by oil leaks from pressurized systems. </a:t>
            </a:r>
          </a:p>
          <a:p>
            <a:endParaRPr lang="en-US" dirty="0"/>
          </a:p>
          <a:p>
            <a:r>
              <a:rPr lang="en-US" dirty="0"/>
              <a:t>Special attention should be given towards maintaining a clean and tidy engine room where machinery and emergency control equipment are installed and operated in accordance with our SMS requirements and that </a:t>
            </a:r>
            <a:r>
              <a:rPr lang="en-US" dirty="0" err="1"/>
              <a:t>theequipment</a:t>
            </a:r>
            <a:r>
              <a:rPr lang="en-US" dirty="0"/>
              <a:t> is routinely serviced and maintained in good working order. </a:t>
            </a:r>
          </a:p>
          <a:p>
            <a:endParaRPr lang="en-US" dirty="0"/>
          </a:p>
          <a:p>
            <a:r>
              <a:rPr lang="en-US" dirty="0"/>
              <a:t>Good housekeeping is essential</a:t>
            </a:r>
          </a:p>
          <a:p>
            <a:endParaRPr lang="en-US" dirty="0"/>
          </a:p>
          <a:p>
            <a:r>
              <a:rPr lang="en-US" dirty="0"/>
              <a:t>Keep fire doors closed – never use hold-backs</a:t>
            </a:r>
          </a:p>
          <a:p>
            <a:endParaRPr lang="en-US" dirty="0"/>
          </a:p>
          <a:p>
            <a:endParaRPr lang="en-US"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0611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47755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11576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For Details Refer to HSE Section 15.5.7</a:t>
            </a:r>
          </a:p>
          <a:p>
            <a:endParaRPr lang="en-US" dirty="0"/>
          </a:p>
          <a:p>
            <a:r>
              <a:rPr lang="en-US" dirty="0"/>
              <a:t>All mooring lines under tension will stretch, particularly those made from synthetic material. Should the line break, stored energy will be released as it reverts to its original length. The two ends of the line will recoil or “snap-back” towards and past the points to which they are secured. Any person standing within the snap-back zone at either end of the line will risk serious injury or death.</a:t>
            </a:r>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05556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For Details Refer to HSE Section 1.9</a:t>
            </a:r>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27584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30242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3097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A wholly owned subsidiary of the Bahri Group, Bahri Ship Management (formerly known as Mideast Ship Management Ltd.) provides comprehensive quality</a:t>
            </a:r>
          </a:p>
          <a:p>
            <a:pPr>
              <a:spcBef>
                <a:spcPts val="0"/>
              </a:spcBef>
              <a:buNone/>
            </a:pPr>
            <a:r>
              <a:rPr lang="en-US" dirty="0"/>
              <a:t>ship management services to all of </a:t>
            </a:r>
            <a:r>
              <a:rPr lang="en-US" dirty="0" err="1"/>
              <a:t>Bahri’s</a:t>
            </a:r>
            <a:r>
              <a:rPr lang="en-US" dirty="0"/>
              <a:t> strategic sectors. </a:t>
            </a:r>
          </a:p>
          <a:p>
            <a:pPr>
              <a:spcBef>
                <a:spcPts val="0"/>
              </a:spcBef>
              <a:buNone/>
            </a:pPr>
            <a:endParaRPr lang="en-US" dirty="0"/>
          </a:p>
          <a:p>
            <a:pPr>
              <a:spcBef>
                <a:spcPts val="0"/>
              </a:spcBef>
              <a:buNone/>
            </a:pPr>
            <a:r>
              <a:rPr lang="en-US" dirty="0"/>
              <a:t>The Company’s office is located in the Dubai</a:t>
            </a:r>
          </a:p>
          <a:p>
            <a:pPr>
              <a:spcBef>
                <a:spcPts val="0"/>
              </a:spcBef>
              <a:buNone/>
            </a:pPr>
            <a:endParaRPr lang="en-US" dirty="0"/>
          </a:p>
          <a:p>
            <a:pPr>
              <a:spcBef>
                <a:spcPts val="0"/>
              </a:spcBef>
              <a:buNone/>
            </a:pPr>
            <a:r>
              <a:rPr lang="en-US" dirty="0"/>
              <a:t>With more than 4,000 world-class seafarers, that are supported by a dedicated shore based team of over 100 experienced and committed technical and marine superintendents, safety and quality specialists along with the support staff, it is ensured that the company provides the best possible and seamless quality of service to its customers.</a:t>
            </a:r>
          </a:p>
          <a:p>
            <a:pPr>
              <a:spcBef>
                <a:spcPts val="0"/>
              </a:spcBef>
              <a:buNone/>
            </a:pPr>
            <a:endParaRPr lang="en-US"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5957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79759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63517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95629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01569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57096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4547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97918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16023A-1AB4-664C-AC8F-E7E03B4F4568}" type="slidenum">
              <a:rPr lang="en-US" smtClean="0"/>
              <a:t>47</a:t>
            </a:fld>
            <a:endParaRPr lang="en-US"/>
          </a:p>
        </p:txBody>
      </p:sp>
    </p:spTree>
    <p:extLst>
      <p:ext uri="{BB962C8B-B14F-4D97-AF65-F5344CB8AC3E}">
        <p14:creationId xmlns:p14="http://schemas.microsoft.com/office/powerpoint/2010/main" val="1450633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05841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Crewing 2.6 Hours of work and rest</a:t>
            </a:r>
          </a:p>
          <a:p>
            <a:endParaRPr lang="en-US" dirty="0"/>
          </a:p>
          <a:p>
            <a:r>
              <a:rPr lang="en-US" dirty="0"/>
              <a:t>Masters are responsible for ensuring that all officers, crew and riding gang members are rested as per ILO requirement prior to undertaking their duties and record is accurately maintained by each individual.  </a:t>
            </a:r>
          </a:p>
          <a:p>
            <a:endParaRPr lang="en-US" dirty="0"/>
          </a:p>
          <a:p>
            <a:r>
              <a:rPr lang="en-US" dirty="0"/>
              <a:t>Accuracy is VERY important and false records to secure extra overtime will NOT be tolerated.</a:t>
            </a:r>
          </a:p>
          <a:p>
            <a:endParaRPr lang="en-US" dirty="0"/>
          </a:p>
          <a:p>
            <a:r>
              <a:rPr lang="en-US" dirty="0"/>
              <a:t>Master has any doubts, about the ability of the ship staff to continue with the operation in hand due to fatigue, he is entitled to stop the operation until such time as he is satisfied that sufficient number of officers/crew are rested to allow safe operation.</a:t>
            </a:r>
          </a:p>
          <a:p>
            <a:endParaRPr lang="en-US" dirty="0"/>
          </a:p>
          <a:p>
            <a:r>
              <a:rPr lang="en-US" dirty="0"/>
              <a:t>Rest / Fatigue – Every Master and Seaman has a personal responsibility to be properly rested when commencing duty, particularly before watch at sea and in port, and to obtain adequate rest during</a:t>
            </a:r>
          </a:p>
          <a:p>
            <a:r>
              <a:rPr lang="en-US" dirty="0"/>
              <a:t>allocated rest periods.</a:t>
            </a:r>
          </a:p>
          <a:p>
            <a:endParaRPr lang="en-US" dirty="0"/>
          </a:p>
          <a:p>
            <a:r>
              <a:rPr lang="en-US" dirty="0"/>
              <a:t>Mideast vessels have been provided with ISF Watchkeeper system which allows each crew member to record his work and rest hours. The computer program is based on the ‘Minimum hours of rest’</a:t>
            </a:r>
          </a:p>
          <a:p>
            <a:r>
              <a:rPr lang="en-US" dirty="0"/>
              <a:t>and will show up breach of rest hours at any given time during the working period in the past 24 hours. Each crew member, including the Master &amp; Riding gang members, shall maintain their rest</a:t>
            </a:r>
          </a:p>
          <a:p>
            <a:r>
              <a:rPr lang="en-US" dirty="0"/>
              <a:t>hour record using this software.</a:t>
            </a:r>
          </a:p>
          <a:p>
            <a:endParaRPr lang="en-US" dirty="0"/>
          </a:p>
          <a:p>
            <a:r>
              <a:rPr lang="en-US" dirty="0"/>
              <a:t>Mideast considers more than 2 instances of rest hour breach per individual in a month during the course of normal vessel operation as ‘significant non-compliance’.</a:t>
            </a:r>
          </a:p>
          <a:p>
            <a:endParaRPr lang="en-US" dirty="0"/>
          </a:p>
          <a:p>
            <a:r>
              <a:rPr lang="en-US" b="1" dirty="0"/>
              <a:t>CRW/2.7 NORMAL WORKING HOURS</a:t>
            </a:r>
          </a:p>
          <a:p>
            <a:r>
              <a:rPr lang="en-US" dirty="0"/>
              <a:t>Normal working hours applicable to vessels under Mideast’s management is based on an eight hour day with one day of rest per week and rest on public holidays.</a:t>
            </a:r>
          </a:p>
          <a:p>
            <a:r>
              <a:rPr lang="en-US" dirty="0"/>
              <a:t>The normal day working hours to be in force on the majority of the Mideast vessel’s are as follows:</a:t>
            </a:r>
          </a:p>
          <a:p>
            <a:r>
              <a:rPr lang="en-US" dirty="0"/>
              <a:t>Monday to Friday - 0800 to 1200, 1300 to 1800hrs. (1hr overtime)</a:t>
            </a:r>
          </a:p>
          <a:p>
            <a:r>
              <a:rPr lang="en-US" dirty="0"/>
              <a:t>Saturday - 0800 to 1200, 1300 to 1700hrs (4hrs overtime)</a:t>
            </a:r>
          </a:p>
          <a:p>
            <a:r>
              <a:rPr lang="en-US" dirty="0"/>
              <a:t>Sunday - 0800 to 1200hrs (4hrs overtime)</a:t>
            </a:r>
          </a:p>
          <a:p>
            <a:r>
              <a:rPr lang="en-US" dirty="0"/>
              <a:t>Tea / Coffee break 1000 to 1015, 1500 to 1515.</a:t>
            </a:r>
          </a:p>
          <a:p>
            <a:r>
              <a:rPr lang="en-US" dirty="0"/>
              <a:t>All personnel are to have their evening meal each day at 1800hrs. Watch-keepers are required to work overtime as and when the Head of Department requires, but always taking into consideration Mideast’s limitation of hours, see section 2.8 &amp; MLC 2006 requirements.</a:t>
            </a:r>
          </a:p>
          <a:p>
            <a:endParaRPr lang="en-US" dirty="0"/>
          </a:p>
          <a:p>
            <a:r>
              <a:rPr lang="en-US" b="1" dirty="0"/>
              <a:t>CRW/ 2.8 OVERTIME &amp; LIMITATION OF HOURS</a:t>
            </a:r>
          </a:p>
          <a:p>
            <a:r>
              <a:rPr lang="en-US" dirty="0"/>
              <a:t>Any overtime hours worked must take into account compliance with Rest Hours requirements.</a:t>
            </a:r>
          </a:p>
          <a:p>
            <a:endParaRPr lang="en-US" dirty="0"/>
          </a:p>
          <a:p>
            <a:endParaRPr lang="en-US" dirty="0"/>
          </a:p>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6771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5 Business units</a:t>
            </a:r>
          </a:p>
          <a:p>
            <a:pPr>
              <a:spcBef>
                <a:spcPts val="0"/>
              </a:spcBef>
              <a:buNone/>
            </a:pPr>
            <a:endParaRPr lang="en-US" dirty="0"/>
          </a:p>
          <a:p>
            <a:pPr>
              <a:spcBef>
                <a:spcPts val="0"/>
              </a:spcBef>
              <a:buNone/>
            </a:pPr>
            <a:r>
              <a:rPr lang="en-US" dirty="0"/>
              <a:t>Oil</a:t>
            </a:r>
          </a:p>
          <a:p>
            <a:pPr>
              <a:spcBef>
                <a:spcPts val="0"/>
              </a:spcBef>
              <a:buNone/>
            </a:pPr>
            <a:r>
              <a:rPr lang="en-US" dirty="0"/>
              <a:t>Dry</a:t>
            </a:r>
            <a:r>
              <a:rPr lang="en-US" baseline="0" dirty="0"/>
              <a:t> Bulk</a:t>
            </a:r>
          </a:p>
          <a:p>
            <a:pPr>
              <a:spcBef>
                <a:spcPts val="0"/>
              </a:spcBef>
              <a:buNone/>
            </a:pPr>
            <a:r>
              <a:rPr lang="en-US" baseline="0" dirty="0"/>
              <a:t>General Cargo</a:t>
            </a:r>
          </a:p>
          <a:p>
            <a:pPr>
              <a:spcBef>
                <a:spcPts val="0"/>
              </a:spcBef>
              <a:buNone/>
            </a:pPr>
            <a:r>
              <a:rPr lang="en-US" baseline="0" dirty="0"/>
              <a:t>Chemical</a:t>
            </a:r>
          </a:p>
          <a:p>
            <a:pPr>
              <a:spcBef>
                <a:spcPts val="0"/>
              </a:spcBef>
              <a:buNone/>
            </a:pPr>
            <a:r>
              <a:rPr lang="en-US" baseline="0" dirty="0"/>
              <a:t>Ship Management</a:t>
            </a:r>
            <a:endParaRPr lang="en-US" dirty="0"/>
          </a:p>
          <a:p>
            <a:pPr>
              <a:spcBef>
                <a:spcPts val="0"/>
              </a:spcBef>
              <a:buNone/>
            </a:pPr>
            <a:endParaRPr lang="en-US"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694795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HSE / Section 1.13</a:t>
            </a:r>
          </a:p>
          <a:p>
            <a:pPr>
              <a:spcBef>
                <a:spcPts val="0"/>
              </a:spcBef>
              <a:buNone/>
            </a:pPr>
            <a:endParaRPr lang="en-US" dirty="0"/>
          </a:p>
          <a:p>
            <a:pPr>
              <a:spcBef>
                <a:spcPts val="0"/>
              </a:spcBef>
              <a:buNone/>
            </a:pPr>
            <a:r>
              <a:rPr lang="en-US" dirty="0"/>
              <a:t>Frequency of Meetings</a:t>
            </a:r>
          </a:p>
          <a:p>
            <a:pPr>
              <a:spcBef>
                <a:spcPts val="0"/>
              </a:spcBef>
              <a:buNone/>
            </a:pPr>
            <a:endParaRPr lang="en-US" dirty="0"/>
          </a:p>
          <a:p>
            <a:pPr>
              <a:spcBef>
                <a:spcPts val="0"/>
              </a:spcBef>
              <a:buNone/>
            </a:pPr>
            <a:r>
              <a:rPr lang="en-US" dirty="0"/>
              <a:t>The Safety Committee shall hold formal meetings:</a:t>
            </a:r>
          </a:p>
          <a:p>
            <a:pPr>
              <a:spcBef>
                <a:spcPts val="0"/>
              </a:spcBef>
              <a:buNone/>
            </a:pPr>
            <a:r>
              <a:rPr lang="en-US" dirty="0"/>
              <a:t> At intervals not exceeding one month,</a:t>
            </a:r>
          </a:p>
          <a:p>
            <a:pPr>
              <a:spcBef>
                <a:spcPts val="0"/>
              </a:spcBef>
              <a:buNone/>
            </a:pPr>
            <a:r>
              <a:rPr lang="en-US" dirty="0"/>
              <a:t> As soon as possible after any serious incident or accident on-board, and</a:t>
            </a:r>
          </a:p>
          <a:p>
            <a:pPr>
              <a:spcBef>
                <a:spcPts val="0"/>
              </a:spcBef>
              <a:buNone/>
            </a:pPr>
            <a:r>
              <a:rPr lang="en-US" dirty="0"/>
              <a:t> If advised by the company.</a:t>
            </a:r>
          </a:p>
          <a:p>
            <a:pPr>
              <a:spcBef>
                <a:spcPts val="0"/>
              </a:spcBef>
              <a:buNone/>
            </a:pPr>
            <a:endParaRPr lang="en-US" dirty="0"/>
          </a:p>
          <a:p>
            <a:pPr>
              <a:spcBef>
                <a:spcPts val="0"/>
              </a:spcBef>
              <a:buNone/>
            </a:pPr>
            <a:r>
              <a:rPr lang="en-US" dirty="0"/>
              <a:t>The meeting shall follow the agenda provided in Mideast/FMS, Form no. 101, which covers nine (9) agenda items with adequate notes for guidance, and Section on ‘key dates to remember’</a:t>
            </a:r>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8860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OFFICERS AND RATINGS APPEARANCE WHILE VESSELS ARE IN PORT</a:t>
            </a:r>
          </a:p>
          <a:p>
            <a:pPr>
              <a:spcBef>
                <a:spcPts val="0"/>
              </a:spcBef>
              <a:buNone/>
            </a:pPr>
            <a:r>
              <a:rPr lang="en-US" dirty="0"/>
              <a:t>It is important that officers and crew are smartly presented at all times and in particular when the ship is being inspected/visited by shore personnel. No working gear is to be worn in the officer’s saloon or crew’s mess room. Deck Officers, when carrying out bridge duties are to wear uniform. However during the night watches this requirement may be relaxed subject to Master’s permission. </a:t>
            </a:r>
          </a:p>
          <a:p>
            <a:pPr>
              <a:spcBef>
                <a:spcPts val="0"/>
              </a:spcBef>
              <a:buNone/>
            </a:pPr>
            <a:endParaRPr lang="en-US" dirty="0"/>
          </a:p>
          <a:p>
            <a:pPr>
              <a:spcBef>
                <a:spcPts val="0"/>
              </a:spcBef>
              <a:buNone/>
            </a:pPr>
            <a:r>
              <a:rPr lang="en-US" dirty="0"/>
              <a:t>During pilotage, deck officers must wear their uniform at all times when on the bridge.</a:t>
            </a:r>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42580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b="1" dirty="0"/>
              <a:t>Aim</a:t>
            </a:r>
          </a:p>
          <a:p>
            <a:pPr>
              <a:spcBef>
                <a:spcPts val="0"/>
              </a:spcBef>
              <a:buNone/>
            </a:pPr>
            <a:r>
              <a:rPr lang="en-US" dirty="0"/>
              <a:t>“…..to record an assessment of an employee's performance,  potential and development needs”. </a:t>
            </a:r>
          </a:p>
          <a:p>
            <a:pPr>
              <a:spcBef>
                <a:spcPts val="0"/>
              </a:spcBef>
              <a:buNone/>
            </a:pPr>
            <a:endParaRPr lang="en-US" dirty="0"/>
          </a:p>
          <a:p>
            <a:pPr>
              <a:spcBef>
                <a:spcPts val="0"/>
              </a:spcBef>
              <a:buNone/>
            </a:pPr>
            <a:r>
              <a:rPr lang="en-US" dirty="0"/>
              <a:t>The appraisal is an opportunity to take an overall view of work content, loads and  volume, to look back on what has been achieved during the reporting period and agree objectives for the next”.</a:t>
            </a:r>
          </a:p>
          <a:p>
            <a:pPr>
              <a:spcBef>
                <a:spcPts val="0"/>
              </a:spcBef>
              <a:buNone/>
            </a:pPr>
            <a:endParaRPr lang="en-US" dirty="0"/>
          </a:p>
          <a:p>
            <a:pPr>
              <a:spcBef>
                <a:spcPts val="0"/>
              </a:spcBef>
              <a:buNone/>
            </a:pPr>
            <a:endParaRPr lang="en-US" dirty="0"/>
          </a:p>
          <a:p>
            <a:pPr>
              <a:spcBef>
                <a:spcPts val="0"/>
              </a:spcBef>
              <a:buNone/>
            </a:pPr>
            <a:r>
              <a:rPr lang="en-US" b="1" dirty="0"/>
              <a:t>Performance Appraisal Reports </a:t>
            </a:r>
          </a:p>
          <a:p>
            <a:pPr>
              <a:spcBef>
                <a:spcPts val="0"/>
              </a:spcBef>
              <a:buNone/>
            </a:pPr>
            <a:r>
              <a:rPr lang="en-US" dirty="0"/>
              <a:t>All seafarers shall be evaluated on their performance during each period of their employment </a:t>
            </a:r>
          </a:p>
          <a:p>
            <a:pPr>
              <a:spcBef>
                <a:spcPts val="0"/>
              </a:spcBef>
              <a:buNone/>
            </a:pPr>
            <a:r>
              <a:rPr lang="en-US" dirty="0"/>
              <a:t>All reports to be sighted and signed (electronically) by the Seafarer and Master  </a:t>
            </a:r>
          </a:p>
          <a:p>
            <a:pPr>
              <a:spcBef>
                <a:spcPts val="0"/>
              </a:spcBef>
              <a:buNone/>
            </a:pPr>
            <a:r>
              <a:rPr lang="en-US" dirty="0"/>
              <a:t>Reports to be filed prior to Master or C/Engr signing off or whenever crew member disembarks</a:t>
            </a:r>
          </a:p>
          <a:p>
            <a:pPr>
              <a:spcBef>
                <a:spcPts val="0"/>
              </a:spcBef>
              <a:buNone/>
            </a:pPr>
            <a:r>
              <a:rPr lang="en-US" dirty="0"/>
              <a:t>Circulated internally within the office for comments</a:t>
            </a:r>
          </a:p>
          <a:p>
            <a:pPr>
              <a:spcBef>
                <a:spcPts val="0"/>
              </a:spcBef>
              <a:buNone/>
            </a:pPr>
            <a:endParaRPr lang="en-US" dirty="0"/>
          </a:p>
          <a:p>
            <a:pPr>
              <a:spcBef>
                <a:spcPts val="0"/>
              </a:spcBef>
              <a:buNone/>
            </a:pPr>
            <a:r>
              <a:rPr lang="en-US" dirty="0"/>
              <a:t>IMPORTANT POINTS:-</a:t>
            </a:r>
          </a:p>
          <a:p>
            <a:pPr>
              <a:spcBef>
                <a:spcPts val="0"/>
              </a:spcBef>
              <a:buNone/>
            </a:pPr>
            <a:r>
              <a:rPr lang="en-US" dirty="0"/>
              <a:t>Make sure your Senior takes you through an appraisal -  You can approach him prior to sign off and ask</a:t>
            </a:r>
          </a:p>
          <a:p>
            <a:pPr>
              <a:spcBef>
                <a:spcPts val="0"/>
              </a:spcBef>
              <a:buNone/>
            </a:pPr>
            <a:endParaRPr lang="en-US" dirty="0"/>
          </a:p>
          <a:p>
            <a:pPr>
              <a:spcBef>
                <a:spcPts val="0"/>
              </a:spcBef>
              <a:buNone/>
            </a:pPr>
            <a:r>
              <a:rPr lang="en-US" dirty="0"/>
              <a:t>Make sure you sign it or not worth paper its written on - Signing doesn’t mean you agree but does mean you have sighted it</a:t>
            </a:r>
          </a:p>
          <a:p>
            <a:pPr>
              <a:spcBef>
                <a:spcPts val="0"/>
              </a:spcBef>
              <a:buNone/>
            </a:pPr>
            <a:endParaRPr lang="en-US" dirty="0"/>
          </a:p>
          <a:p>
            <a:pPr>
              <a:spcBef>
                <a:spcPts val="0"/>
              </a:spcBef>
              <a:buNone/>
            </a:pPr>
            <a:r>
              <a:rPr lang="en-US" dirty="0"/>
              <a:t>If you don’t agree discuss with Senior Officer</a:t>
            </a:r>
          </a:p>
          <a:p>
            <a:pPr>
              <a:spcBef>
                <a:spcPts val="0"/>
              </a:spcBef>
              <a:buNone/>
            </a:pPr>
            <a:endParaRPr lang="en-US" dirty="0"/>
          </a:p>
          <a:p>
            <a:pPr>
              <a:spcBef>
                <a:spcPts val="0"/>
              </a:spcBef>
              <a:buNone/>
            </a:pPr>
            <a:r>
              <a:rPr lang="en-US" dirty="0"/>
              <a:t>Use the comments section to reflect your views on appraisal </a:t>
            </a:r>
          </a:p>
          <a:p>
            <a:pPr>
              <a:spcBef>
                <a:spcPts val="0"/>
              </a:spcBef>
              <a:buNone/>
            </a:pPr>
            <a:endParaRPr lang="en-US" dirty="0"/>
          </a:p>
          <a:p>
            <a:pPr>
              <a:spcBef>
                <a:spcPts val="0"/>
              </a:spcBef>
              <a:buNone/>
            </a:pPr>
            <a:r>
              <a:rPr lang="en-US" dirty="0"/>
              <a:t>Rehire Status 	- Box remain blank</a:t>
            </a:r>
          </a:p>
          <a:p>
            <a:pPr>
              <a:spcBef>
                <a:spcPts val="0"/>
              </a:spcBef>
              <a:buNone/>
            </a:pPr>
            <a:r>
              <a:rPr lang="en-US" dirty="0"/>
              <a:t>		- Make sure yes or no is ticked</a:t>
            </a:r>
          </a:p>
          <a:p>
            <a:pPr>
              <a:spcBef>
                <a:spcPts val="0"/>
              </a:spcBef>
              <a:buNone/>
            </a:pPr>
            <a:endParaRPr lang="en-US" dirty="0"/>
          </a:p>
          <a:p>
            <a:pPr>
              <a:spcBef>
                <a:spcPts val="0"/>
              </a:spcBef>
              <a:buNone/>
            </a:pPr>
            <a:r>
              <a:rPr lang="en-US" dirty="0"/>
              <a:t>If you refuse to sign, Master will write on document </a:t>
            </a:r>
          </a:p>
          <a:p>
            <a:pPr>
              <a:spcBef>
                <a:spcPts val="0"/>
              </a:spcBef>
              <a:buNone/>
            </a:pPr>
            <a:endParaRPr lang="en-US" dirty="0"/>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34995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60668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Refer to HSE Section 1.12  &amp; Appendix 7</a:t>
            </a:r>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60407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HSE / Section 1.11</a:t>
            </a:r>
          </a:p>
          <a:p>
            <a:pPr>
              <a:spcBef>
                <a:spcPts val="0"/>
              </a:spcBef>
              <a:buNone/>
            </a:pPr>
            <a:endParaRPr lang="en-US" dirty="0"/>
          </a:p>
          <a:p>
            <a:pPr>
              <a:spcBef>
                <a:spcPts val="0"/>
              </a:spcBef>
              <a:buNone/>
            </a:pPr>
            <a:r>
              <a:rPr lang="en-US" dirty="0"/>
              <a:t>All safety suggestions received by the Master shall be presented for discussion at each SCM (Agenda  Item 9). The Safety Committee shall identify the ones where the originator:</a:t>
            </a:r>
          </a:p>
          <a:p>
            <a:pPr>
              <a:spcBef>
                <a:spcPts val="0"/>
              </a:spcBef>
              <a:buNone/>
            </a:pPr>
            <a:r>
              <a:rPr lang="en-US" dirty="0"/>
              <a:t>Can demonstrate his idea has resulted in significant improvement over previous conditions, or Is seen making an extra effort to improve or correct a specific aspect of safety within the workplace.</a:t>
            </a:r>
          </a:p>
          <a:p>
            <a:pPr>
              <a:spcBef>
                <a:spcPts val="0"/>
              </a:spcBef>
              <a:buNone/>
            </a:pPr>
            <a:r>
              <a:rPr lang="en-US" dirty="0"/>
              <a:t>Also attached is a poster which is being printed on A3 size plasticized paper and will be sent out to the ships.</a:t>
            </a:r>
          </a:p>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35961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Refer to HSE Section 17.6.1</a:t>
            </a: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23060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42706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With 46</a:t>
            </a:r>
            <a:r>
              <a:rPr lang="en-US" baseline="0" dirty="0"/>
              <a:t> VLCCs on the water today we are the largest VLCC operator in the world. </a:t>
            </a:r>
          </a:p>
          <a:p>
            <a:r>
              <a:rPr lang="en-US" baseline="0" dirty="0"/>
              <a:t>One of the largest Chemical Tanker operators through our JV with </a:t>
            </a:r>
            <a:r>
              <a:rPr lang="en-US" baseline="0" dirty="0" err="1"/>
              <a:t>Sabic</a:t>
            </a:r>
            <a:r>
              <a:rPr lang="en-US" baseline="0" dirty="0"/>
              <a:t>. All of these vessels are 50k DWT or over and carry multiple parcels. 10 Product tankers </a:t>
            </a:r>
            <a:r>
              <a:rPr lang="en-US" dirty="0"/>
              <a:t>of 50k DWT. Young fleet of 6 RORO &amp; 5 Bulk Vessels built in 2013-14.</a:t>
            </a:r>
            <a:endParaRPr lang="en-US" baseline="0" dirty="0"/>
          </a:p>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03295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Bahri Ship Management systems certified to ISO 9001, 14001 and in the near future 50001 standards, in addition to the mandatory ISM, ISPS and MLC.</a:t>
            </a:r>
          </a:p>
          <a:p>
            <a:endParaRPr lang="en-US" dirty="0"/>
          </a:p>
          <a:p>
            <a:endParaRPr dirty="0"/>
          </a:p>
        </p:txBody>
      </p:sp>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84507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716620" y="4489387"/>
            <a:ext cx="5732948" cy="4253103"/>
          </a:xfrm>
          <a:prstGeom prst="rect">
            <a:avLst/>
          </a:prstGeom>
        </p:spPr>
        <p:txBody>
          <a:bodyPr lIns="94932" tIns="94932" rIns="94932" bIns="94932" anchor="ctr" anchorCtr="0">
            <a:noAutofit/>
          </a:bodyPr>
          <a:lstStyle/>
          <a:p>
            <a:r>
              <a:rPr lang="en-US" dirty="0"/>
              <a:t>Play film provided</a:t>
            </a:r>
          </a:p>
        </p:txBody>
      </p:sp>
      <p:sp>
        <p:nvSpPr>
          <p:cNvPr id="41" name="Shape 41"/>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54845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0034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a:prstGeom prst="rect">
            <a:avLst/>
          </a:prstGeom>
        </p:spPr>
        <p:txBody>
          <a:bodyPr vert="horz" lIns="91425" tIns="45712" rIns="91425" bIns="45712"/>
          <a:lstStyle/>
          <a:p>
            <a:r>
              <a:rPr lang="en-US"/>
              <a:t>Click to edit Master title style</a:t>
            </a:r>
          </a:p>
        </p:txBody>
      </p:sp>
      <p:sp>
        <p:nvSpPr>
          <p:cNvPr id="3" name="Subtitle 2"/>
          <p:cNvSpPr>
            <a:spLocks noGrp="1"/>
          </p:cNvSpPr>
          <p:nvPr>
            <p:ph type="subTitle" idx="1"/>
          </p:nvPr>
        </p:nvSpPr>
        <p:spPr>
          <a:xfrm>
            <a:off x="3657600" y="7772401"/>
            <a:ext cx="17068800" cy="3505199"/>
          </a:xfrm>
          <a:prstGeom prst="rect">
            <a:avLst/>
          </a:prstGeom>
        </p:spPr>
        <p:txBody>
          <a:bodyPr vert="horz" lIns="91425" tIns="45712" rIns="91425" bIns="45712"/>
          <a:lstStyle>
            <a:lvl1pPr marL="0" indent="0" algn="ctr">
              <a:buNone/>
              <a:defRPr/>
            </a:lvl1pPr>
            <a:lvl2pPr marL="457124" indent="0" algn="ctr">
              <a:buNone/>
              <a:defRPr/>
            </a:lvl2pPr>
            <a:lvl3pPr marL="914245" indent="0" algn="ctr">
              <a:buNone/>
              <a:defRPr/>
            </a:lvl3pPr>
            <a:lvl4pPr marL="1371368" indent="0" algn="ctr">
              <a:buNone/>
              <a:defRPr/>
            </a:lvl4pPr>
            <a:lvl5pPr marL="1828490" indent="0" algn="ctr">
              <a:buNone/>
              <a:defRPr/>
            </a:lvl5pPr>
            <a:lvl6pPr marL="2285613" indent="0" algn="ctr">
              <a:buNone/>
              <a:defRPr/>
            </a:lvl6pPr>
            <a:lvl7pPr marL="2742735" indent="0" algn="ctr">
              <a:buNone/>
              <a:defRPr/>
            </a:lvl7pPr>
            <a:lvl8pPr marL="3199858" indent="0" algn="ctr">
              <a:buNone/>
              <a:defRPr/>
            </a:lvl8pPr>
            <a:lvl9pPr marL="3656980" indent="0" algn="ctr">
              <a:buNone/>
              <a:defRPr/>
            </a:lvl9pPr>
          </a:lstStyle>
          <a:p>
            <a:r>
              <a:rPr lang="en-US"/>
              <a:t>Click to edit Master subtitle style</a:t>
            </a:r>
          </a:p>
        </p:txBody>
      </p:sp>
    </p:spTree>
    <p:extLst>
      <p:ext uri="{BB962C8B-B14F-4D97-AF65-F5344CB8AC3E}">
        <p14:creationId xmlns:p14="http://schemas.microsoft.com/office/powerpoint/2010/main" val="205973058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425" tIns="45712" rIns="91425" bIns="45712"/>
          <a:lstStyle/>
          <a:p>
            <a:r>
              <a:rPr lang="en-US"/>
              <a:t>Click to edit Master title style</a:t>
            </a:r>
          </a:p>
        </p:txBody>
      </p:sp>
      <p:sp>
        <p:nvSpPr>
          <p:cNvPr id="3" name="Vertical Text Placeholder 2"/>
          <p:cNvSpPr>
            <a:spLocks noGrp="1"/>
          </p:cNvSpPr>
          <p:nvPr>
            <p:ph type="body" orient="vert" idx="1"/>
          </p:nvPr>
        </p:nvSpPr>
        <p:spPr>
          <a:xfrm>
            <a:off x="1219200" y="3200401"/>
            <a:ext cx="21945600" cy="9051925"/>
          </a:xfrm>
          <a:prstGeom prst="rect">
            <a:avLst/>
          </a:prstGeom>
        </p:spPr>
        <p:txBody>
          <a:bodyPr vert="eaVert" lIns="91425" tIns="45712" rIns="91425"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8385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6"/>
            <a:ext cx="5486400" cy="11703049"/>
          </a:xfrm>
          <a:prstGeom prst="rect">
            <a:avLst/>
          </a:prstGeom>
        </p:spPr>
        <p:txBody>
          <a:bodyPr vert="eaVert" lIns="91425" tIns="45712" rIns="91425" bIns="45712"/>
          <a:lstStyle/>
          <a:p>
            <a:r>
              <a:rPr lang="en-US"/>
              <a:t>Click to edit Master title style</a:t>
            </a:r>
          </a:p>
        </p:txBody>
      </p:sp>
      <p:sp>
        <p:nvSpPr>
          <p:cNvPr id="3" name="Vertical Text Placeholder 2"/>
          <p:cNvSpPr>
            <a:spLocks noGrp="1"/>
          </p:cNvSpPr>
          <p:nvPr>
            <p:ph type="body" orient="vert" idx="1"/>
          </p:nvPr>
        </p:nvSpPr>
        <p:spPr>
          <a:xfrm>
            <a:off x="1219200" y="549276"/>
            <a:ext cx="16306800" cy="11703049"/>
          </a:xfrm>
          <a:prstGeom prst="rect">
            <a:avLst/>
          </a:prstGeom>
        </p:spPr>
        <p:txBody>
          <a:bodyPr vert="eaVert" lIns="91425" tIns="45712" rIns="91425"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01988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2" y="6451600"/>
            <a:ext cx="24384000" cy="72644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790" fontAlgn="auto">
              <a:spcBef>
                <a:spcPts val="0"/>
              </a:spcBef>
              <a:spcAft>
                <a:spcPts val="0"/>
              </a:spcAft>
            </a:pPr>
            <a:endParaRPr lang="en-US" sz="4798">
              <a:solidFill>
                <a:prstClr val="white"/>
              </a:solidFill>
            </a:endParaRPr>
          </a:p>
        </p:txBody>
      </p:sp>
      <p:sp>
        <p:nvSpPr>
          <p:cNvPr id="2" name="Title 1"/>
          <p:cNvSpPr>
            <a:spLocks noGrp="1"/>
          </p:cNvSpPr>
          <p:nvPr>
            <p:ph type="ctrTitle"/>
          </p:nvPr>
        </p:nvSpPr>
        <p:spPr>
          <a:xfrm>
            <a:off x="1828802" y="9975980"/>
            <a:ext cx="20726400" cy="1221640"/>
          </a:xfrm>
        </p:spPr>
        <p:txBody>
          <a:bodyPr/>
          <a:lstStyle>
            <a:lvl1pPr algn="ctr">
              <a:defRPr lang="en-US" sz="7998"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7601" y="11018720"/>
            <a:ext cx="17068802" cy="1528880"/>
          </a:xfrm>
        </p:spPr>
        <p:txBody>
          <a:bodyPr>
            <a:normAutofit/>
          </a:bodyPr>
          <a:lstStyle>
            <a:lvl1pPr marL="0" indent="0" algn="ctr">
              <a:buNone/>
              <a:defRPr lang="en-US" sz="4798" kern="1200" smtClean="0">
                <a:solidFill>
                  <a:schemeClr val="tx1">
                    <a:lumMod val="65000"/>
                    <a:lumOff val="35000"/>
                  </a:schemeClr>
                </a:solidFill>
                <a:latin typeface="+mj-lt"/>
                <a:ea typeface="+mj-ea"/>
                <a:cs typeface="+mj-cs"/>
              </a:defRPr>
            </a:lvl1pPr>
            <a:lvl2pPr marL="1218794" indent="0" algn="ctr">
              <a:buNone/>
              <a:defRPr>
                <a:solidFill>
                  <a:schemeClr val="tx1">
                    <a:tint val="75000"/>
                  </a:schemeClr>
                </a:solidFill>
              </a:defRPr>
            </a:lvl2pPr>
            <a:lvl3pPr marL="2437588" indent="0" algn="ctr">
              <a:buNone/>
              <a:defRPr>
                <a:solidFill>
                  <a:schemeClr val="tx1">
                    <a:tint val="75000"/>
                  </a:schemeClr>
                </a:solidFill>
              </a:defRPr>
            </a:lvl3pPr>
            <a:lvl4pPr marL="3656382" indent="0" algn="ctr">
              <a:buNone/>
              <a:defRPr>
                <a:solidFill>
                  <a:schemeClr val="tx1">
                    <a:tint val="75000"/>
                  </a:schemeClr>
                </a:solidFill>
              </a:defRPr>
            </a:lvl4pPr>
            <a:lvl5pPr marL="4875176" indent="0" algn="ctr">
              <a:buNone/>
              <a:defRPr>
                <a:solidFill>
                  <a:schemeClr val="tx1">
                    <a:tint val="75000"/>
                  </a:schemeClr>
                </a:solidFill>
              </a:defRPr>
            </a:lvl5pPr>
            <a:lvl6pPr marL="6093970" indent="0" algn="ctr">
              <a:buNone/>
              <a:defRPr>
                <a:solidFill>
                  <a:schemeClr val="tx1">
                    <a:tint val="75000"/>
                  </a:schemeClr>
                </a:solidFill>
              </a:defRPr>
            </a:lvl6pPr>
            <a:lvl7pPr marL="7312764" indent="0" algn="ctr">
              <a:buNone/>
              <a:defRPr>
                <a:solidFill>
                  <a:schemeClr val="tx1">
                    <a:tint val="75000"/>
                  </a:schemeClr>
                </a:solidFill>
              </a:defRPr>
            </a:lvl7pPr>
            <a:lvl8pPr marL="8531554" indent="0" algn="ctr">
              <a:buNone/>
              <a:defRPr>
                <a:solidFill>
                  <a:schemeClr val="tx1">
                    <a:tint val="75000"/>
                  </a:schemeClr>
                </a:solidFill>
              </a:defRPr>
            </a:lvl8pPr>
            <a:lvl9pPr marL="97503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13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2" y="4260859"/>
            <a:ext cx="20726400" cy="2940050"/>
          </a:xfrm>
        </p:spPr>
        <p:txBody>
          <a:bodyPr/>
          <a:lstStyle/>
          <a:p>
            <a:r>
              <a:rPr lang="en-US"/>
              <a:t>Click to edit Master title style</a:t>
            </a:r>
          </a:p>
        </p:txBody>
      </p:sp>
      <p:sp>
        <p:nvSpPr>
          <p:cNvPr id="3" name="Subtitle 2"/>
          <p:cNvSpPr>
            <a:spLocks noGrp="1"/>
          </p:cNvSpPr>
          <p:nvPr>
            <p:ph type="subTitle" idx="1"/>
          </p:nvPr>
        </p:nvSpPr>
        <p:spPr>
          <a:xfrm>
            <a:off x="3657601" y="7772400"/>
            <a:ext cx="17068802" cy="3505200"/>
          </a:xfrm>
        </p:spPr>
        <p:txBody>
          <a:bodyPr/>
          <a:lstStyle>
            <a:lvl1pPr marL="0" indent="0" algn="ctr">
              <a:buNone/>
              <a:defRPr>
                <a:solidFill>
                  <a:schemeClr val="tx1">
                    <a:tint val="75000"/>
                  </a:schemeClr>
                </a:solidFill>
              </a:defRPr>
            </a:lvl1pPr>
            <a:lvl2pPr marL="1218844" indent="0" algn="ctr">
              <a:buNone/>
              <a:defRPr>
                <a:solidFill>
                  <a:schemeClr val="tx1">
                    <a:tint val="75000"/>
                  </a:schemeClr>
                </a:solidFill>
              </a:defRPr>
            </a:lvl2pPr>
            <a:lvl3pPr marL="2437690" indent="0" algn="ctr">
              <a:buNone/>
              <a:defRPr>
                <a:solidFill>
                  <a:schemeClr val="tx1">
                    <a:tint val="75000"/>
                  </a:schemeClr>
                </a:solidFill>
              </a:defRPr>
            </a:lvl3pPr>
            <a:lvl4pPr marL="3656534" indent="0" algn="ctr">
              <a:buNone/>
              <a:defRPr>
                <a:solidFill>
                  <a:schemeClr val="tx1">
                    <a:tint val="75000"/>
                  </a:schemeClr>
                </a:solidFill>
              </a:defRPr>
            </a:lvl4pPr>
            <a:lvl5pPr marL="4875378" indent="0" algn="ctr">
              <a:buNone/>
              <a:defRPr>
                <a:solidFill>
                  <a:schemeClr val="tx1">
                    <a:tint val="75000"/>
                  </a:schemeClr>
                </a:solidFill>
              </a:defRPr>
            </a:lvl5pPr>
            <a:lvl6pPr marL="6094222" indent="0" algn="ctr">
              <a:buNone/>
              <a:defRPr>
                <a:solidFill>
                  <a:schemeClr val="tx1">
                    <a:tint val="75000"/>
                  </a:schemeClr>
                </a:solidFill>
              </a:defRPr>
            </a:lvl6pPr>
            <a:lvl7pPr marL="7313068" indent="0" algn="ctr">
              <a:buNone/>
              <a:defRPr>
                <a:solidFill>
                  <a:schemeClr val="tx1">
                    <a:tint val="75000"/>
                  </a:schemeClr>
                </a:solidFill>
              </a:defRPr>
            </a:lvl7pPr>
            <a:lvl8pPr marL="8531910" indent="0" algn="ctr">
              <a:buNone/>
              <a:defRPr>
                <a:solidFill>
                  <a:schemeClr val="tx1">
                    <a:tint val="75000"/>
                  </a:schemeClr>
                </a:solidFill>
              </a:defRPr>
            </a:lvl8pPr>
            <a:lvl9pPr marL="97507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34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301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5"/>
            <a:ext cx="20726400" cy="2724150"/>
          </a:xfrm>
        </p:spPr>
        <p:txBody>
          <a:bodyPr anchor="t"/>
          <a:lstStyle>
            <a:lvl1pPr algn="l">
              <a:defRPr sz="10664"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5332">
                <a:solidFill>
                  <a:schemeClr val="tx1">
                    <a:tint val="75000"/>
                  </a:schemeClr>
                </a:solidFill>
              </a:defRPr>
            </a:lvl1pPr>
            <a:lvl2pPr marL="1218844" indent="0">
              <a:buNone/>
              <a:defRPr sz="4798">
                <a:solidFill>
                  <a:schemeClr val="tx1">
                    <a:tint val="75000"/>
                  </a:schemeClr>
                </a:solidFill>
              </a:defRPr>
            </a:lvl2pPr>
            <a:lvl3pPr marL="2437690" indent="0">
              <a:buNone/>
              <a:defRPr sz="4266">
                <a:solidFill>
                  <a:schemeClr val="tx1">
                    <a:tint val="75000"/>
                  </a:schemeClr>
                </a:solidFill>
              </a:defRPr>
            </a:lvl3pPr>
            <a:lvl4pPr marL="3656534" indent="0">
              <a:buNone/>
              <a:defRPr sz="3732">
                <a:solidFill>
                  <a:schemeClr val="tx1">
                    <a:tint val="75000"/>
                  </a:schemeClr>
                </a:solidFill>
              </a:defRPr>
            </a:lvl4pPr>
            <a:lvl5pPr marL="4875378" indent="0">
              <a:buNone/>
              <a:defRPr sz="3732">
                <a:solidFill>
                  <a:schemeClr val="tx1">
                    <a:tint val="75000"/>
                  </a:schemeClr>
                </a:solidFill>
              </a:defRPr>
            </a:lvl5pPr>
            <a:lvl6pPr marL="6094222" indent="0">
              <a:buNone/>
              <a:defRPr sz="3732">
                <a:solidFill>
                  <a:schemeClr val="tx1">
                    <a:tint val="75000"/>
                  </a:schemeClr>
                </a:solidFill>
              </a:defRPr>
            </a:lvl6pPr>
            <a:lvl7pPr marL="7313068" indent="0">
              <a:buNone/>
              <a:defRPr sz="3732">
                <a:solidFill>
                  <a:schemeClr val="tx1">
                    <a:tint val="75000"/>
                  </a:schemeClr>
                </a:solidFill>
              </a:defRPr>
            </a:lvl7pPr>
            <a:lvl8pPr marL="8531910" indent="0">
              <a:buNone/>
              <a:defRPr sz="3732">
                <a:solidFill>
                  <a:schemeClr val="tx1">
                    <a:tint val="75000"/>
                  </a:schemeClr>
                </a:solidFill>
              </a:defRPr>
            </a:lvl8pPr>
            <a:lvl9pPr marL="9750756" indent="0">
              <a:buNone/>
              <a:defRPr sz="37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80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253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9"/>
            <a:ext cx="10773834"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1" y="3070229"/>
            <a:ext cx="10778066"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12386741" y="4349750"/>
            <a:ext cx="10778066"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242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36320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65471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425" tIns="45712" rIns="91425" bIns="45712"/>
          <a:lstStyle/>
          <a:p>
            <a:r>
              <a:rPr lang="en-US"/>
              <a:t>Click to edit Master title style</a:t>
            </a:r>
          </a:p>
        </p:txBody>
      </p:sp>
      <p:sp>
        <p:nvSpPr>
          <p:cNvPr id="3" name="Content Placeholder 2"/>
          <p:cNvSpPr>
            <a:spLocks noGrp="1"/>
          </p:cNvSpPr>
          <p:nvPr>
            <p:ph idx="1"/>
          </p:nvPr>
        </p:nvSpPr>
        <p:spPr>
          <a:xfrm>
            <a:off x="1219200" y="3200401"/>
            <a:ext cx="21945600" cy="9051925"/>
          </a:xfrm>
          <a:prstGeom prst="rect">
            <a:avLst/>
          </a:prstGeom>
        </p:spPr>
        <p:txBody>
          <a:bodyPr vert="horz" lIns="91425" tIns="45712" rIns="91425"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73860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56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8" y="546101"/>
            <a:ext cx="8022168" cy="2324102"/>
          </a:xfrm>
        </p:spPr>
        <p:txBody>
          <a:bodyPr anchor="b"/>
          <a:lstStyle>
            <a:lvl1pPr algn="l">
              <a:defRPr sz="5332" b="1"/>
            </a:lvl1pPr>
          </a:lstStyle>
          <a:p>
            <a:r>
              <a:rPr lang="en-US"/>
              <a:t>Click to edit Master title style</a:t>
            </a:r>
          </a:p>
        </p:txBody>
      </p:sp>
      <p:sp>
        <p:nvSpPr>
          <p:cNvPr id="3" name="Content Placeholder 2"/>
          <p:cNvSpPr>
            <a:spLocks noGrp="1"/>
          </p:cNvSpPr>
          <p:nvPr>
            <p:ph idx="1"/>
          </p:nvPr>
        </p:nvSpPr>
        <p:spPr>
          <a:xfrm>
            <a:off x="9533467" y="546109"/>
            <a:ext cx="13631334" cy="11706226"/>
          </a:xfrm>
        </p:spPr>
        <p:txBody>
          <a:bodyPr/>
          <a:lstStyle>
            <a:lvl1pPr>
              <a:defRPr sz="8532"/>
            </a:lvl1pPr>
            <a:lvl2pPr>
              <a:defRPr sz="7464"/>
            </a:lvl2pPr>
            <a:lvl3pPr>
              <a:defRPr sz="6398"/>
            </a:lvl3pPr>
            <a:lvl4pPr>
              <a:defRPr sz="5332"/>
            </a:lvl4pPr>
            <a:lvl5pPr>
              <a:defRPr sz="5332"/>
            </a:lvl5pPr>
            <a:lvl6pPr>
              <a:defRPr sz="5332"/>
            </a:lvl6pPr>
            <a:lvl7pPr>
              <a:defRPr sz="5332"/>
            </a:lvl7pPr>
            <a:lvl8pPr>
              <a:defRPr sz="5332"/>
            </a:lvl8pPr>
            <a:lvl9pPr>
              <a:defRPr sz="53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8" y="2870207"/>
            <a:ext cx="8022168" cy="93821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418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6" y="9601205"/>
            <a:ext cx="14630400" cy="1133478"/>
          </a:xfrm>
        </p:spPr>
        <p:txBody>
          <a:bodyPr anchor="b"/>
          <a:lstStyle>
            <a:lvl1pPr algn="l">
              <a:defRPr sz="5332" b="1"/>
            </a:lvl1pPr>
          </a:lstStyle>
          <a:p>
            <a:r>
              <a:rPr lang="en-US"/>
              <a:t>Click to edit Master title style</a:t>
            </a:r>
          </a:p>
        </p:txBody>
      </p:sp>
      <p:sp>
        <p:nvSpPr>
          <p:cNvPr id="3" name="Picture Placeholder 2"/>
          <p:cNvSpPr>
            <a:spLocks noGrp="1"/>
          </p:cNvSpPr>
          <p:nvPr>
            <p:ph type="pic" idx="1"/>
          </p:nvPr>
        </p:nvSpPr>
        <p:spPr>
          <a:xfrm>
            <a:off x="4779436" y="1225550"/>
            <a:ext cx="14630400" cy="8229600"/>
          </a:xfrm>
        </p:spPr>
        <p:txBody>
          <a:bodyPr/>
          <a:lstStyle>
            <a:lvl1pPr marL="0" indent="0">
              <a:buNone/>
              <a:defRPr sz="8532"/>
            </a:lvl1pPr>
            <a:lvl2pPr marL="1218844" indent="0">
              <a:buNone/>
              <a:defRPr sz="7464"/>
            </a:lvl2pPr>
            <a:lvl3pPr marL="2437690" indent="0">
              <a:buNone/>
              <a:defRPr sz="6398"/>
            </a:lvl3pPr>
            <a:lvl4pPr marL="3656534" indent="0">
              <a:buNone/>
              <a:defRPr sz="5332"/>
            </a:lvl4pPr>
            <a:lvl5pPr marL="4875378" indent="0">
              <a:buNone/>
              <a:defRPr sz="5332"/>
            </a:lvl5pPr>
            <a:lvl6pPr marL="6094222" indent="0">
              <a:buNone/>
              <a:defRPr sz="5332"/>
            </a:lvl6pPr>
            <a:lvl7pPr marL="7313068" indent="0">
              <a:buNone/>
              <a:defRPr sz="5332"/>
            </a:lvl7pPr>
            <a:lvl8pPr marL="8531910" indent="0">
              <a:buNone/>
              <a:defRPr sz="5332"/>
            </a:lvl8pPr>
            <a:lvl9pPr marL="9750756" indent="0">
              <a:buNone/>
              <a:defRPr sz="5332"/>
            </a:lvl9pPr>
          </a:lstStyle>
          <a:p>
            <a:endParaRPr lang="en-US"/>
          </a:p>
        </p:txBody>
      </p:sp>
      <p:sp>
        <p:nvSpPr>
          <p:cNvPr id="4" name="Text Placeholder 3"/>
          <p:cNvSpPr>
            <a:spLocks noGrp="1"/>
          </p:cNvSpPr>
          <p:nvPr>
            <p:ph type="body" sz="half" idx="2"/>
          </p:nvPr>
        </p:nvSpPr>
        <p:spPr>
          <a:xfrm>
            <a:off x="4779436" y="10734681"/>
            <a:ext cx="14630400" cy="16097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954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10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3"/>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83"/>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09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1230623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2" y="549285"/>
            <a:ext cx="13411200" cy="1422162"/>
          </a:xfrm>
        </p:spPr>
        <p:txBody>
          <a:bodyPr>
            <a:noAutofit/>
          </a:bodyPr>
          <a:lstStyle>
            <a:lvl1pPr>
              <a:defRPr sz="7198"/>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solidFill>
                  <a:srgbClr val="000000">
                    <a:tint val="75000"/>
                  </a:srgbClr>
                </a:solidFill>
              </a:rPr>
              <a:pPr/>
              <a:t>05/07/2018</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a:solidFill>
                  <a:srgbClr val="000000">
                    <a:tint val="75000"/>
                  </a:srgbClr>
                </a:solidFill>
              </a:rPr>
              <a:t>SlideModel.com</a:t>
            </a:r>
          </a:p>
        </p:txBody>
      </p:sp>
      <p:sp>
        <p:nvSpPr>
          <p:cNvPr id="5" name="Slide Number Placeholder 4"/>
          <p:cNvSpPr>
            <a:spLocks noGrp="1"/>
          </p:cNvSpPr>
          <p:nvPr>
            <p:ph type="sldNum" sz="quarter" idx="12"/>
          </p:nvPr>
        </p:nvSpPr>
        <p:spPr>
          <a:xfrm>
            <a:off x="22860001" y="12712709"/>
            <a:ext cx="1524002" cy="73025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2800" kern="0" smtClean="0">
                <a:solidFill>
                  <a:schemeClr val="bg1"/>
                </a:solidFill>
                <a:latin typeface="Arial" pitchFamily="34" charset="0"/>
                <a:cs typeface="Arial" pitchFamily="34" charset="0"/>
              </a:defRPr>
            </a:lvl1pPr>
          </a:lstStyle>
          <a:p>
            <a:fld id="{96E69268-9C8B-4EBF-A9EE-DC5DC2D48DC3}" type="slidenum">
              <a:rPr lang="es-UY">
                <a:solidFill>
                  <a:srgbClr val="FFFFFF"/>
                </a:solidFill>
              </a:rPr>
              <a:pPr/>
              <a:t>‹#›</a:t>
            </a:fld>
            <a:endParaRPr lang="es-UY" dirty="0">
              <a:solidFill>
                <a:srgbClr val="FFFFFF"/>
              </a:solidFill>
            </a:endParaRPr>
          </a:p>
        </p:txBody>
      </p:sp>
      <p:sp>
        <p:nvSpPr>
          <p:cNvPr id="8" name="Text Placeholder 8"/>
          <p:cNvSpPr>
            <a:spLocks noGrp="1"/>
          </p:cNvSpPr>
          <p:nvPr>
            <p:ph type="body" sz="quarter" idx="13" hasCustomPrompt="1"/>
          </p:nvPr>
        </p:nvSpPr>
        <p:spPr>
          <a:xfrm>
            <a:off x="14960602" y="724278"/>
            <a:ext cx="8229600" cy="1066800"/>
          </a:xfrm>
        </p:spPr>
        <p:txBody>
          <a:bodyPr anchor="ctr">
            <a:noAutofit/>
          </a:bodyPr>
          <a:lstStyle>
            <a:lvl1pPr marL="0" indent="0" algn="r">
              <a:buNone/>
              <a:defRPr sz="3998"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90771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1368782" y="2133600"/>
            <a:ext cx="8384184" cy="1524000"/>
          </a:xfrm>
        </p:spPr>
        <p:txBody>
          <a:bodyPr>
            <a:noAutofit/>
          </a:bodyPr>
          <a:lstStyle>
            <a:lvl1pPr>
              <a:defRPr sz="7998" b="1"/>
            </a:lvl1pPr>
          </a:lstStyle>
          <a:p>
            <a:pPr lvl="0"/>
            <a:r>
              <a:rPr lang="en-US" dirty="0"/>
              <a:t>CLICK TO EDIT</a:t>
            </a:r>
          </a:p>
        </p:txBody>
      </p:sp>
      <p:sp>
        <p:nvSpPr>
          <p:cNvPr id="12" name="Content Placeholder 10"/>
          <p:cNvSpPr>
            <a:spLocks noGrp="1"/>
          </p:cNvSpPr>
          <p:nvPr>
            <p:ph sz="quarter" idx="14"/>
          </p:nvPr>
        </p:nvSpPr>
        <p:spPr>
          <a:xfrm>
            <a:off x="1368782" y="4114800"/>
            <a:ext cx="8384184" cy="762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5757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7345" y="5741269"/>
            <a:ext cx="11864446" cy="1422162"/>
          </a:xfrm>
        </p:spPr>
        <p:txBody>
          <a:bodyPr>
            <a:normAutofit/>
          </a:bodyPr>
          <a:lstStyle>
            <a:lvl1pPr algn="ctr">
              <a:defRPr sz="72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05/07/2018</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366944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2" y="6451600"/>
            <a:ext cx="24384000" cy="72644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790" fontAlgn="auto">
              <a:spcBef>
                <a:spcPts val="0"/>
              </a:spcBef>
              <a:spcAft>
                <a:spcPts val="0"/>
              </a:spcAft>
            </a:pPr>
            <a:endParaRPr lang="en-US" sz="4798">
              <a:solidFill>
                <a:prstClr val="white"/>
              </a:solidFill>
            </a:endParaRPr>
          </a:p>
        </p:txBody>
      </p:sp>
      <p:sp>
        <p:nvSpPr>
          <p:cNvPr id="2" name="Title 1"/>
          <p:cNvSpPr>
            <a:spLocks noGrp="1"/>
          </p:cNvSpPr>
          <p:nvPr>
            <p:ph type="ctrTitle"/>
          </p:nvPr>
        </p:nvSpPr>
        <p:spPr>
          <a:xfrm>
            <a:off x="1828802" y="9975980"/>
            <a:ext cx="20726400" cy="1221640"/>
          </a:xfrm>
        </p:spPr>
        <p:txBody>
          <a:bodyPr/>
          <a:lstStyle>
            <a:lvl1pPr algn="ctr">
              <a:defRPr lang="en-US" sz="7998"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7601" y="11018720"/>
            <a:ext cx="17068802" cy="1528880"/>
          </a:xfrm>
        </p:spPr>
        <p:txBody>
          <a:bodyPr>
            <a:normAutofit/>
          </a:bodyPr>
          <a:lstStyle>
            <a:lvl1pPr marL="0" indent="0" algn="ctr">
              <a:buNone/>
              <a:defRPr lang="en-US" sz="4798" kern="1200" smtClean="0">
                <a:solidFill>
                  <a:schemeClr val="tx1">
                    <a:lumMod val="65000"/>
                    <a:lumOff val="35000"/>
                  </a:schemeClr>
                </a:solidFill>
                <a:latin typeface="+mj-lt"/>
                <a:ea typeface="+mj-ea"/>
                <a:cs typeface="+mj-cs"/>
              </a:defRPr>
            </a:lvl1pPr>
            <a:lvl2pPr marL="1218794" indent="0" algn="ctr">
              <a:buNone/>
              <a:defRPr>
                <a:solidFill>
                  <a:schemeClr val="tx1">
                    <a:tint val="75000"/>
                  </a:schemeClr>
                </a:solidFill>
              </a:defRPr>
            </a:lvl2pPr>
            <a:lvl3pPr marL="2437588" indent="0" algn="ctr">
              <a:buNone/>
              <a:defRPr>
                <a:solidFill>
                  <a:schemeClr val="tx1">
                    <a:tint val="75000"/>
                  </a:schemeClr>
                </a:solidFill>
              </a:defRPr>
            </a:lvl3pPr>
            <a:lvl4pPr marL="3656382" indent="0" algn="ctr">
              <a:buNone/>
              <a:defRPr>
                <a:solidFill>
                  <a:schemeClr val="tx1">
                    <a:tint val="75000"/>
                  </a:schemeClr>
                </a:solidFill>
              </a:defRPr>
            </a:lvl4pPr>
            <a:lvl5pPr marL="4875176" indent="0" algn="ctr">
              <a:buNone/>
              <a:defRPr>
                <a:solidFill>
                  <a:schemeClr val="tx1">
                    <a:tint val="75000"/>
                  </a:schemeClr>
                </a:solidFill>
              </a:defRPr>
            </a:lvl5pPr>
            <a:lvl6pPr marL="6093970" indent="0" algn="ctr">
              <a:buNone/>
              <a:defRPr>
                <a:solidFill>
                  <a:schemeClr val="tx1">
                    <a:tint val="75000"/>
                  </a:schemeClr>
                </a:solidFill>
              </a:defRPr>
            </a:lvl6pPr>
            <a:lvl7pPr marL="7312764" indent="0" algn="ctr">
              <a:buNone/>
              <a:defRPr>
                <a:solidFill>
                  <a:schemeClr val="tx1">
                    <a:tint val="75000"/>
                  </a:schemeClr>
                </a:solidFill>
              </a:defRPr>
            </a:lvl7pPr>
            <a:lvl8pPr marL="8531554" indent="0" algn="ctr">
              <a:buNone/>
              <a:defRPr>
                <a:solidFill>
                  <a:schemeClr val="tx1">
                    <a:tint val="75000"/>
                  </a:schemeClr>
                </a:solidFill>
              </a:defRPr>
            </a:lvl8pPr>
            <a:lvl9pPr marL="97503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89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1"/>
          </a:xfrm>
          <a:prstGeom prst="rect">
            <a:avLst/>
          </a:prstGeom>
        </p:spPr>
        <p:txBody>
          <a:bodyPr vert="horz" lIns="91425" tIns="45712" rIns="91425" bIns="45712"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1925638" y="5813427"/>
            <a:ext cx="20726400" cy="3000375"/>
          </a:xfrm>
          <a:prstGeom prst="rect">
            <a:avLst/>
          </a:prstGeom>
        </p:spPr>
        <p:txBody>
          <a:bodyPr vert="horz" lIns="91425" tIns="45712" rIns="91425" bIns="45712" anchor="b"/>
          <a:lstStyle>
            <a:lvl1pPr marL="0" indent="0">
              <a:buNone/>
              <a:defRPr sz="1900"/>
            </a:lvl1pPr>
            <a:lvl2pPr marL="457124" indent="0">
              <a:buNone/>
              <a:defRPr sz="1700"/>
            </a:lvl2pPr>
            <a:lvl3pPr marL="914245" indent="0">
              <a:buNone/>
              <a:defRPr sz="1500"/>
            </a:lvl3pPr>
            <a:lvl4pPr marL="1371368" indent="0">
              <a:buNone/>
              <a:defRPr sz="1500"/>
            </a:lvl4pPr>
            <a:lvl5pPr marL="1828490" indent="0">
              <a:buNone/>
              <a:defRPr sz="1500"/>
            </a:lvl5pPr>
            <a:lvl6pPr marL="2285613" indent="0">
              <a:buNone/>
              <a:defRPr sz="1500"/>
            </a:lvl6pPr>
            <a:lvl7pPr marL="2742735" indent="0">
              <a:buNone/>
              <a:defRPr sz="1500"/>
            </a:lvl7pPr>
            <a:lvl8pPr marL="3199858" indent="0">
              <a:buNone/>
              <a:defRPr sz="1500"/>
            </a:lvl8pPr>
            <a:lvl9pPr marL="3656980" indent="0">
              <a:buNone/>
              <a:defRPr sz="1500"/>
            </a:lvl9pPr>
          </a:lstStyle>
          <a:p>
            <a:pPr lvl="0"/>
            <a:r>
              <a:rPr lang="en-US"/>
              <a:t>Click to edit Master text styles</a:t>
            </a:r>
          </a:p>
        </p:txBody>
      </p:sp>
    </p:spTree>
    <p:extLst>
      <p:ext uri="{BB962C8B-B14F-4D97-AF65-F5344CB8AC3E}">
        <p14:creationId xmlns:p14="http://schemas.microsoft.com/office/powerpoint/2010/main" val="225435826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2" y="4260859"/>
            <a:ext cx="20726400" cy="2940050"/>
          </a:xfrm>
        </p:spPr>
        <p:txBody>
          <a:bodyPr/>
          <a:lstStyle/>
          <a:p>
            <a:r>
              <a:rPr lang="en-US"/>
              <a:t>Click to edit Master title style</a:t>
            </a:r>
          </a:p>
        </p:txBody>
      </p:sp>
      <p:sp>
        <p:nvSpPr>
          <p:cNvPr id="3" name="Subtitle 2"/>
          <p:cNvSpPr>
            <a:spLocks noGrp="1"/>
          </p:cNvSpPr>
          <p:nvPr>
            <p:ph type="subTitle" idx="1"/>
          </p:nvPr>
        </p:nvSpPr>
        <p:spPr>
          <a:xfrm>
            <a:off x="3657601" y="7772400"/>
            <a:ext cx="17068802" cy="3505200"/>
          </a:xfrm>
        </p:spPr>
        <p:txBody>
          <a:bodyPr/>
          <a:lstStyle>
            <a:lvl1pPr marL="0" indent="0" algn="ctr">
              <a:buNone/>
              <a:defRPr>
                <a:solidFill>
                  <a:schemeClr val="tx1">
                    <a:tint val="75000"/>
                  </a:schemeClr>
                </a:solidFill>
              </a:defRPr>
            </a:lvl1pPr>
            <a:lvl2pPr marL="1218844" indent="0" algn="ctr">
              <a:buNone/>
              <a:defRPr>
                <a:solidFill>
                  <a:schemeClr val="tx1">
                    <a:tint val="75000"/>
                  </a:schemeClr>
                </a:solidFill>
              </a:defRPr>
            </a:lvl2pPr>
            <a:lvl3pPr marL="2437690" indent="0" algn="ctr">
              <a:buNone/>
              <a:defRPr>
                <a:solidFill>
                  <a:schemeClr val="tx1">
                    <a:tint val="75000"/>
                  </a:schemeClr>
                </a:solidFill>
              </a:defRPr>
            </a:lvl3pPr>
            <a:lvl4pPr marL="3656534" indent="0" algn="ctr">
              <a:buNone/>
              <a:defRPr>
                <a:solidFill>
                  <a:schemeClr val="tx1">
                    <a:tint val="75000"/>
                  </a:schemeClr>
                </a:solidFill>
              </a:defRPr>
            </a:lvl4pPr>
            <a:lvl5pPr marL="4875378" indent="0" algn="ctr">
              <a:buNone/>
              <a:defRPr>
                <a:solidFill>
                  <a:schemeClr val="tx1">
                    <a:tint val="75000"/>
                  </a:schemeClr>
                </a:solidFill>
              </a:defRPr>
            </a:lvl5pPr>
            <a:lvl6pPr marL="6094222" indent="0" algn="ctr">
              <a:buNone/>
              <a:defRPr>
                <a:solidFill>
                  <a:schemeClr val="tx1">
                    <a:tint val="75000"/>
                  </a:schemeClr>
                </a:solidFill>
              </a:defRPr>
            </a:lvl6pPr>
            <a:lvl7pPr marL="7313068" indent="0" algn="ctr">
              <a:buNone/>
              <a:defRPr>
                <a:solidFill>
                  <a:schemeClr val="tx1">
                    <a:tint val="75000"/>
                  </a:schemeClr>
                </a:solidFill>
              </a:defRPr>
            </a:lvl7pPr>
            <a:lvl8pPr marL="8531910" indent="0" algn="ctr">
              <a:buNone/>
              <a:defRPr>
                <a:solidFill>
                  <a:schemeClr val="tx1">
                    <a:tint val="75000"/>
                  </a:schemeClr>
                </a:solidFill>
              </a:defRPr>
            </a:lvl8pPr>
            <a:lvl9pPr marL="97507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601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08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5"/>
            <a:ext cx="20726400" cy="2724150"/>
          </a:xfrm>
        </p:spPr>
        <p:txBody>
          <a:bodyPr anchor="t"/>
          <a:lstStyle>
            <a:lvl1pPr algn="l">
              <a:defRPr sz="10664"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5332">
                <a:solidFill>
                  <a:schemeClr val="tx1">
                    <a:tint val="75000"/>
                  </a:schemeClr>
                </a:solidFill>
              </a:defRPr>
            </a:lvl1pPr>
            <a:lvl2pPr marL="1218844" indent="0">
              <a:buNone/>
              <a:defRPr sz="4798">
                <a:solidFill>
                  <a:schemeClr val="tx1">
                    <a:tint val="75000"/>
                  </a:schemeClr>
                </a:solidFill>
              </a:defRPr>
            </a:lvl2pPr>
            <a:lvl3pPr marL="2437690" indent="0">
              <a:buNone/>
              <a:defRPr sz="4266">
                <a:solidFill>
                  <a:schemeClr val="tx1">
                    <a:tint val="75000"/>
                  </a:schemeClr>
                </a:solidFill>
              </a:defRPr>
            </a:lvl3pPr>
            <a:lvl4pPr marL="3656534" indent="0">
              <a:buNone/>
              <a:defRPr sz="3732">
                <a:solidFill>
                  <a:schemeClr val="tx1">
                    <a:tint val="75000"/>
                  </a:schemeClr>
                </a:solidFill>
              </a:defRPr>
            </a:lvl4pPr>
            <a:lvl5pPr marL="4875378" indent="0">
              <a:buNone/>
              <a:defRPr sz="3732">
                <a:solidFill>
                  <a:schemeClr val="tx1">
                    <a:tint val="75000"/>
                  </a:schemeClr>
                </a:solidFill>
              </a:defRPr>
            </a:lvl5pPr>
            <a:lvl6pPr marL="6094222" indent="0">
              <a:buNone/>
              <a:defRPr sz="3732">
                <a:solidFill>
                  <a:schemeClr val="tx1">
                    <a:tint val="75000"/>
                  </a:schemeClr>
                </a:solidFill>
              </a:defRPr>
            </a:lvl6pPr>
            <a:lvl7pPr marL="7313068" indent="0">
              <a:buNone/>
              <a:defRPr sz="3732">
                <a:solidFill>
                  <a:schemeClr val="tx1">
                    <a:tint val="75000"/>
                  </a:schemeClr>
                </a:solidFill>
              </a:defRPr>
            </a:lvl7pPr>
            <a:lvl8pPr marL="8531910" indent="0">
              <a:buNone/>
              <a:defRPr sz="3732">
                <a:solidFill>
                  <a:schemeClr val="tx1">
                    <a:tint val="75000"/>
                  </a:schemeClr>
                </a:solidFill>
              </a:defRPr>
            </a:lvl8pPr>
            <a:lvl9pPr marL="9750756" indent="0">
              <a:buNone/>
              <a:defRPr sz="37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32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369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9"/>
            <a:ext cx="10773834"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1" y="3070229"/>
            <a:ext cx="10778066"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12386741" y="4349750"/>
            <a:ext cx="10778066"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36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607234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2037062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402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8" y="546101"/>
            <a:ext cx="8022168" cy="2324102"/>
          </a:xfrm>
        </p:spPr>
        <p:txBody>
          <a:bodyPr anchor="b"/>
          <a:lstStyle>
            <a:lvl1pPr algn="l">
              <a:defRPr sz="5332" b="1"/>
            </a:lvl1pPr>
          </a:lstStyle>
          <a:p>
            <a:r>
              <a:rPr lang="en-US"/>
              <a:t>Click to edit Master title style</a:t>
            </a:r>
          </a:p>
        </p:txBody>
      </p:sp>
      <p:sp>
        <p:nvSpPr>
          <p:cNvPr id="3" name="Content Placeholder 2"/>
          <p:cNvSpPr>
            <a:spLocks noGrp="1"/>
          </p:cNvSpPr>
          <p:nvPr>
            <p:ph idx="1"/>
          </p:nvPr>
        </p:nvSpPr>
        <p:spPr>
          <a:xfrm>
            <a:off x="9533467" y="546109"/>
            <a:ext cx="13631334" cy="11706226"/>
          </a:xfrm>
        </p:spPr>
        <p:txBody>
          <a:bodyPr/>
          <a:lstStyle>
            <a:lvl1pPr>
              <a:defRPr sz="8532"/>
            </a:lvl1pPr>
            <a:lvl2pPr>
              <a:defRPr sz="7464"/>
            </a:lvl2pPr>
            <a:lvl3pPr>
              <a:defRPr sz="6398"/>
            </a:lvl3pPr>
            <a:lvl4pPr>
              <a:defRPr sz="5332"/>
            </a:lvl4pPr>
            <a:lvl5pPr>
              <a:defRPr sz="5332"/>
            </a:lvl5pPr>
            <a:lvl6pPr>
              <a:defRPr sz="5332"/>
            </a:lvl6pPr>
            <a:lvl7pPr>
              <a:defRPr sz="5332"/>
            </a:lvl7pPr>
            <a:lvl8pPr>
              <a:defRPr sz="5332"/>
            </a:lvl8pPr>
            <a:lvl9pPr>
              <a:defRPr sz="53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8" y="2870207"/>
            <a:ext cx="8022168" cy="93821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384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6" y="9601205"/>
            <a:ext cx="14630400" cy="1133478"/>
          </a:xfrm>
        </p:spPr>
        <p:txBody>
          <a:bodyPr anchor="b"/>
          <a:lstStyle>
            <a:lvl1pPr algn="l">
              <a:defRPr sz="5332" b="1"/>
            </a:lvl1pPr>
          </a:lstStyle>
          <a:p>
            <a:r>
              <a:rPr lang="en-US"/>
              <a:t>Click to edit Master title style</a:t>
            </a:r>
          </a:p>
        </p:txBody>
      </p:sp>
      <p:sp>
        <p:nvSpPr>
          <p:cNvPr id="3" name="Picture Placeholder 2"/>
          <p:cNvSpPr>
            <a:spLocks noGrp="1"/>
          </p:cNvSpPr>
          <p:nvPr>
            <p:ph type="pic" idx="1"/>
          </p:nvPr>
        </p:nvSpPr>
        <p:spPr>
          <a:xfrm>
            <a:off x="4779436" y="1225550"/>
            <a:ext cx="14630400" cy="8229600"/>
          </a:xfrm>
        </p:spPr>
        <p:txBody>
          <a:bodyPr/>
          <a:lstStyle>
            <a:lvl1pPr marL="0" indent="0">
              <a:buNone/>
              <a:defRPr sz="8532"/>
            </a:lvl1pPr>
            <a:lvl2pPr marL="1218844" indent="0">
              <a:buNone/>
              <a:defRPr sz="7464"/>
            </a:lvl2pPr>
            <a:lvl3pPr marL="2437690" indent="0">
              <a:buNone/>
              <a:defRPr sz="6398"/>
            </a:lvl3pPr>
            <a:lvl4pPr marL="3656534" indent="0">
              <a:buNone/>
              <a:defRPr sz="5332"/>
            </a:lvl4pPr>
            <a:lvl5pPr marL="4875378" indent="0">
              <a:buNone/>
              <a:defRPr sz="5332"/>
            </a:lvl5pPr>
            <a:lvl6pPr marL="6094222" indent="0">
              <a:buNone/>
              <a:defRPr sz="5332"/>
            </a:lvl6pPr>
            <a:lvl7pPr marL="7313068" indent="0">
              <a:buNone/>
              <a:defRPr sz="5332"/>
            </a:lvl7pPr>
            <a:lvl8pPr marL="8531910" indent="0">
              <a:buNone/>
              <a:defRPr sz="5332"/>
            </a:lvl8pPr>
            <a:lvl9pPr marL="9750756" indent="0">
              <a:buNone/>
              <a:defRPr sz="5332"/>
            </a:lvl9pPr>
          </a:lstStyle>
          <a:p>
            <a:endParaRPr lang="en-US"/>
          </a:p>
        </p:txBody>
      </p:sp>
      <p:sp>
        <p:nvSpPr>
          <p:cNvPr id="4" name="Text Placeholder 3"/>
          <p:cNvSpPr>
            <a:spLocks noGrp="1"/>
          </p:cNvSpPr>
          <p:nvPr>
            <p:ph type="body" sz="half" idx="2"/>
          </p:nvPr>
        </p:nvSpPr>
        <p:spPr>
          <a:xfrm>
            <a:off x="4779436" y="10734681"/>
            <a:ext cx="14630400" cy="16097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48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425" tIns="45712" rIns="91425" bIns="45712"/>
          <a:lstStyle/>
          <a:p>
            <a:r>
              <a:rPr lang="en-US"/>
              <a:t>Click to edit Master title style</a:t>
            </a:r>
          </a:p>
        </p:txBody>
      </p:sp>
      <p:sp>
        <p:nvSpPr>
          <p:cNvPr id="3" name="Content Placeholder 2"/>
          <p:cNvSpPr>
            <a:spLocks noGrp="1"/>
          </p:cNvSpPr>
          <p:nvPr>
            <p:ph sz="half" idx="1"/>
          </p:nvPr>
        </p:nvSpPr>
        <p:spPr>
          <a:xfrm>
            <a:off x="1219200" y="3200401"/>
            <a:ext cx="10896600" cy="9051925"/>
          </a:xfrm>
          <a:prstGeom prst="rect">
            <a:avLst/>
          </a:prstGeom>
        </p:spPr>
        <p:txBody>
          <a:bodyPr vert="horz" lIns="91425" tIns="45712" rIns="91425" bIns="45712"/>
          <a:lstStyle>
            <a:lvl1pPr>
              <a:defRPr sz="2800"/>
            </a:lvl1pPr>
            <a:lvl2pPr>
              <a:defRPr sz="24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1"/>
            <a:ext cx="10896600" cy="9051925"/>
          </a:xfrm>
          <a:prstGeom prst="rect">
            <a:avLst/>
          </a:prstGeom>
        </p:spPr>
        <p:txBody>
          <a:bodyPr vert="horz" lIns="91425" tIns="45712" rIns="91425" bIns="45712"/>
          <a:lstStyle>
            <a:lvl1pPr>
              <a:defRPr sz="2800"/>
            </a:lvl1pPr>
            <a:lvl2pPr>
              <a:defRPr sz="24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55804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597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3"/>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83"/>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862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2181919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2" y="549285"/>
            <a:ext cx="13411200" cy="1422162"/>
          </a:xfrm>
        </p:spPr>
        <p:txBody>
          <a:bodyPr>
            <a:noAutofit/>
          </a:bodyPr>
          <a:lstStyle>
            <a:lvl1pPr>
              <a:defRPr sz="7198"/>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solidFill>
                  <a:srgbClr val="000000">
                    <a:tint val="75000"/>
                  </a:srgbClr>
                </a:solidFill>
              </a:rPr>
              <a:pPr/>
              <a:t>05/07/2018</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a:solidFill>
                  <a:srgbClr val="000000">
                    <a:tint val="75000"/>
                  </a:srgbClr>
                </a:solidFill>
              </a:rPr>
              <a:t>SlideModel.com</a:t>
            </a:r>
          </a:p>
        </p:txBody>
      </p:sp>
      <p:sp>
        <p:nvSpPr>
          <p:cNvPr id="5" name="Slide Number Placeholder 4"/>
          <p:cNvSpPr>
            <a:spLocks noGrp="1"/>
          </p:cNvSpPr>
          <p:nvPr>
            <p:ph type="sldNum" sz="quarter" idx="12"/>
          </p:nvPr>
        </p:nvSpPr>
        <p:spPr>
          <a:xfrm>
            <a:off x="22860001" y="12712709"/>
            <a:ext cx="1524002" cy="73025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2800" kern="0" smtClean="0">
                <a:solidFill>
                  <a:schemeClr val="bg1"/>
                </a:solidFill>
                <a:latin typeface="Arial" pitchFamily="34" charset="0"/>
                <a:cs typeface="Arial" pitchFamily="34" charset="0"/>
              </a:defRPr>
            </a:lvl1pPr>
          </a:lstStyle>
          <a:p>
            <a:fld id="{96E69268-9C8B-4EBF-A9EE-DC5DC2D48DC3}" type="slidenum">
              <a:rPr lang="es-UY">
                <a:solidFill>
                  <a:srgbClr val="FFFFFF"/>
                </a:solidFill>
              </a:rPr>
              <a:pPr/>
              <a:t>‹#›</a:t>
            </a:fld>
            <a:endParaRPr lang="es-UY" dirty="0">
              <a:solidFill>
                <a:srgbClr val="FFFFFF"/>
              </a:solidFill>
            </a:endParaRPr>
          </a:p>
        </p:txBody>
      </p:sp>
      <p:sp>
        <p:nvSpPr>
          <p:cNvPr id="8" name="Text Placeholder 8"/>
          <p:cNvSpPr>
            <a:spLocks noGrp="1"/>
          </p:cNvSpPr>
          <p:nvPr>
            <p:ph type="body" sz="quarter" idx="13" hasCustomPrompt="1"/>
          </p:nvPr>
        </p:nvSpPr>
        <p:spPr>
          <a:xfrm>
            <a:off x="14960602" y="724278"/>
            <a:ext cx="8229600" cy="1066800"/>
          </a:xfrm>
        </p:spPr>
        <p:txBody>
          <a:bodyPr anchor="ctr">
            <a:noAutofit/>
          </a:bodyPr>
          <a:lstStyle>
            <a:lvl1pPr marL="0" indent="0" algn="r">
              <a:buNone/>
              <a:defRPr sz="3998"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3208479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1368782" y="2133600"/>
            <a:ext cx="8384184" cy="1524000"/>
          </a:xfrm>
        </p:spPr>
        <p:txBody>
          <a:bodyPr>
            <a:noAutofit/>
          </a:bodyPr>
          <a:lstStyle>
            <a:lvl1pPr>
              <a:defRPr sz="7998" b="1"/>
            </a:lvl1pPr>
          </a:lstStyle>
          <a:p>
            <a:pPr lvl="0"/>
            <a:r>
              <a:rPr lang="en-US" dirty="0"/>
              <a:t>CLICK TO EDIT</a:t>
            </a:r>
          </a:p>
        </p:txBody>
      </p:sp>
      <p:sp>
        <p:nvSpPr>
          <p:cNvPr id="12" name="Content Placeholder 10"/>
          <p:cNvSpPr>
            <a:spLocks noGrp="1"/>
          </p:cNvSpPr>
          <p:nvPr>
            <p:ph sz="quarter" idx="14"/>
          </p:nvPr>
        </p:nvSpPr>
        <p:spPr>
          <a:xfrm>
            <a:off x="1368782" y="4114800"/>
            <a:ext cx="8384184" cy="762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4357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7345" y="5741269"/>
            <a:ext cx="11864446" cy="1422162"/>
          </a:xfrm>
        </p:spPr>
        <p:txBody>
          <a:bodyPr>
            <a:normAutofit/>
          </a:bodyPr>
          <a:lstStyle>
            <a:lvl1pPr algn="ctr">
              <a:defRPr sz="72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05/07/2018</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399373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2" y="6451600"/>
            <a:ext cx="24384000" cy="72644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790" fontAlgn="auto">
              <a:spcBef>
                <a:spcPts val="0"/>
              </a:spcBef>
              <a:spcAft>
                <a:spcPts val="0"/>
              </a:spcAft>
            </a:pPr>
            <a:endParaRPr lang="en-US" sz="4798">
              <a:solidFill>
                <a:prstClr val="white"/>
              </a:solidFill>
            </a:endParaRPr>
          </a:p>
        </p:txBody>
      </p:sp>
      <p:sp>
        <p:nvSpPr>
          <p:cNvPr id="2" name="Title 1"/>
          <p:cNvSpPr>
            <a:spLocks noGrp="1"/>
          </p:cNvSpPr>
          <p:nvPr>
            <p:ph type="ctrTitle"/>
          </p:nvPr>
        </p:nvSpPr>
        <p:spPr>
          <a:xfrm>
            <a:off x="1828802" y="9975980"/>
            <a:ext cx="20726400" cy="1221640"/>
          </a:xfrm>
        </p:spPr>
        <p:txBody>
          <a:bodyPr/>
          <a:lstStyle>
            <a:lvl1pPr algn="ctr">
              <a:defRPr lang="en-US" sz="7998"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7601" y="11018720"/>
            <a:ext cx="17068802" cy="1528880"/>
          </a:xfrm>
        </p:spPr>
        <p:txBody>
          <a:bodyPr>
            <a:normAutofit/>
          </a:bodyPr>
          <a:lstStyle>
            <a:lvl1pPr marL="0" indent="0" algn="ctr">
              <a:buNone/>
              <a:defRPr lang="en-US" sz="4798" kern="1200" smtClean="0">
                <a:solidFill>
                  <a:schemeClr val="tx1">
                    <a:lumMod val="65000"/>
                    <a:lumOff val="35000"/>
                  </a:schemeClr>
                </a:solidFill>
                <a:latin typeface="+mj-lt"/>
                <a:ea typeface="+mj-ea"/>
                <a:cs typeface="+mj-cs"/>
              </a:defRPr>
            </a:lvl1pPr>
            <a:lvl2pPr marL="1218794" indent="0" algn="ctr">
              <a:buNone/>
              <a:defRPr>
                <a:solidFill>
                  <a:schemeClr val="tx1">
                    <a:tint val="75000"/>
                  </a:schemeClr>
                </a:solidFill>
              </a:defRPr>
            </a:lvl2pPr>
            <a:lvl3pPr marL="2437588" indent="0" algn="ctr">
              <a:buNone/>
              <a:defRPr>
                <a:solidFill>
                  <a:schemeClr val="tx1">
                    <a:tint val="75000"/>
                  </a:schemeClr>
                </a:solidFill>
              </a:defRPr>
            </a:lvl3pPr>
            <a:lvl4pPr marL="3656382" indent="0" algn="ctr">
              <a:buNone/>
              <a:defRPr>
                <a:solidFill>
                  <a:schemeClr val="tx1">
                    <a:tint val="75000"/>
                  </a:schemeClr>
                </a:solidFill>
              </a:defRPr>
            </a:lvl4pPr>
            <a:lvl5pPr marL="4875176" indent="0" algn="ctr">
              <a:buNone/>
              <a:defRPr>
                <a:solidFill>
                  <a:schemeClr val="tx1">
                    <a:tint val="75000"/>
                  </a:schemeClr>
                </a:solidFill>
              </a:defRPr>
            </a:lvl5pPr>
            <a:lvl6pPr marL="6093970" indent="0" algn="ctr">
              <a:buNone/>
              <a:defRPr>
                <a:solidFill>
                  <a:schemeClr val="tx1">
                    <a:tint val="75000"/>
                  </a:schemeClr>
                </a:solidFill>
              </a:defRPr>
            </a:lvl6pPr>
            <a:lvl7pPr marL="7312764" indent="0" algn="ctr">
              <a:buNone/>
              <a:defRPr>
                <a:solidFill>
                  <a:schemeClr val="tx1">
                    <a:tint val="75000"/>
                  </a:schemeClr>
                </a:solidFill>
              </a:defRPr>
            </a:lvl7pPr>
            <a:lvl8pPr marL="8531554" indent="0" algn="ctr">
              <a:buNone/>
              <a:defRPr>
                <a:solidFill>
                  <a:schemeClr val="tx1">
                    <a:tint val="75000"/>
                  </a:schemeClr>
                </a:solidFill>
              </a:defRPr>
            </a:lvl8pPr>
            <a:lvl9pPr marL="97503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114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2" y="4260859"/>
            <a:ext cx="20726400" cy="2940050"/>
          </a:xfrm>
        </p:spPr>
        <p:txBody>
          <a:bodyPr/>
          <a:lstStyle/>
          <a:p>
            <a:r>
              <a:rPr lang="en-US"/>
              <a:t>Click to edit Master title style</a:t>
            </a:r>
          </a:p>
        </p:txBody>
      </p:sp>
      <p:sp>
        <p:nvSpPr>
          <p:cNvPr id="3" name="Subtitle 2"/>
          <p:cNvSpPr>
            <a:spLocks noGrp="1"/>
          </p:cNvSpPr>
          <p:nvPr>
            <p:ph type="subTitle" idx="1"/>
          </p:nvPr>
        </p:nvSpPr>
        <p:spPr>
          <a:xfrm>
            <a:off x="3657601" y="7772400"/>
            <a:ext cx="17068802" cy="3505200"/>
          </a:xfrm>
        </p:spPr>
        <p:txBody>
          <a:bodyPr/>
          <a:lstStyle>
            <a:lvl1pPr marL="0" indent="0" algn="ctr">
              <a:buNone/>
              <a:defRPr>
                <a:solidFill>
                  <a:schemeClr val="tx1">
                    <a:tint val="75000"/>
                  </a:schemeClr>
                </a:solidFill>
              </a:defRPr>
            </a:lvl1pPr>
            <a:lvl2pPr marL="1218844" indent="0" algn="ctr">
              <a:buNone/>
              <a:defRPr>
                <a:solidFill>
                  <a:schemeClr val="tx1">
                    <a:tint val="75000"/>
                  </a:schemeClr>
                </a:solidFill>
              </a:defRPr>
            </a:lvl2pPr>
            <a:lvl3pPr marL="2437690" indent="0" algn="ctr">
              <a:buNone/>
              <a:defRPr>
                <a:solidFill>
                  <a:schemeClr val="tx1">
                    <a:tint val="75000"/>
                  </a:schemeClr>
                </a:solidFill>
              </a:defRPr>
            </a:lvl3pPr>
            <a:lvl4pPr marL="3656534" indent="0" algn="ctr">
              <a:buNone/>
              <a:defRPr>
                <a:solidFill>
                  <a:schemeClr val="tx1">
                    <a:tint val="75000"/>
                  </a:schemeClr>
                </a:solidFill>
              </a:defRPr>
            </a:lvl4pPr>
            <a:lvl5pPr marL="4875378" indent="0" algn="ctr">
              <a:buNone/>
              <a:defRPr>
                <a:solidFill>
                  <a:schemeClr val="tx1">
                    <a:tint val="75000"/>
                  </a:schemeClr>
                </a:solidFill>
              </a:defRPr>
            </a:lvl5pPr>
            <a:lvl6pPr marL="6094222" indent="0" algn="ctr">
              <a:buNone/>
              <a:defRPr>
                <a:solidFill>
                  <a:schemeClr val="tx1">
                    <a:tint val="75000"/>
                  </a:schemeClr>
                </a:solidFill>
              </a:defRPr>
            </a:lvl6pPr>
            <a:lvl7pPr marL="7313068" indent="0" algn="ctr">
              <a:buNone/>
              <a:defRPr>
                <a:solidFill>
                  <a:schemeClr val="tx1">
                    <a:tint val="75000"/>
                  </a:schemeClr>
                </a:solidFill>
              </a:defRPr>
            </a:lvl7pPr>
            <a:lvl8pPr marL="8531910" indent="0" algn="ctr">
              <a:buNone/>
              <a:defRPr>
                <a:solidFill>
                  <a:schemeClr val="tx1">
                    <a:tint val="75000"/>
                  </a:schemeClr>
                </a:solidFill>
              </a:defRPr>
            </a:lvl8pPr>
            <a:lvl9pPr marL="97507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390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892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5"/>
            <a:ext cx="20726400" cy="2724150"/>
          </a:xfrm>
        </p:spPr>
        <p:txBody>
          <a:bodyPr anchor="t"/>
          <a:lstStyle>
            <a:lvl1pPr algn="l">
              <a:defRPr sz="10664"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5332">
                <a:solidFill>
                  <a:schemeClr val="tx1">
                    <a:tint val="75000"/>
                  </a:schemeClr>
                </a:solidFill>
              </a:defRPr>
            </a:lvl1pPr>
            <a:lvl2pPr marL="1218844" indent="0">
              <a:buNone/>
              <a:defRPr sz="4798">
                <a:solidFill>
                  <a:schemeClr val="tx1">
                    <a:tint val="75000"/>
                  </a:schemeClr>
                </a:solidFill>
              </a:defRPr>
            </a:lvl2pPr>
            <a:lvl3pPr marL="2437690" indent="0">
              <a:buNone/>
              <a:defRPr sz="4266">
                <a:solidFill>
                  <a:schemeClr val="tx1">
                    <a:tint val="75000"/>
                  </a:schemeClr>
                </a:solidFill>
              </a:defRPr>
            </a:lvl3pPr>
            <a:lvl4pPr marL="3656534" indent="0">
              <a:buNone/>
              <a:defRPr sz="3732">
                <a:solidFill>
                  <a:schemeClr val="tx1">
                    <a:tint val="75000"/>
                  </a:schemeClr>
                </a:solidFill>
              </a:defRPr>
            </a:lvl4pPr>
            <a:lvl5pPr marL="4875378" indent="0">
              <a:buNone/>
              <a:defRPr sz="3732">
                <a:solidFill>
                  <a:schemeClr val="tx1">
                    <a:tint val="75000"/>
                  </a:schemeClr>
                </a:solidFill>
              </a:defRPr>
            </a:lvl5pPr>
            <a:lvl6pPr marL="6094222" indent="0">
              <a:buNone/>
              <a:defRPr sz="3732">
                <a:solidFill>
                  <a:schemeClr val="tx1">
                    <a:tint val="75000"/>
                  </a:schemeClr>
                </a:solidFill>
              </a:defRPr>
            </a:lvl6pPr>
            <a:lvl7pPr marL="7313068" indent="0">
              <a:buNone/>
              <a:defRPr sz="3732">
                <a:solidFill>
                  <a:schemeClr val="tx1">
                    <a:tint val="75000"/>
                  </a:schemeClr>
                </a:solidFill>
              </a:defRPr>
            </a:lvl7pPr>
            <a:lvl8pPr marL="8531910" indent="0">
              <a:buNone/>
              <a:defRPr sz="3732">
                <a:solidFill>
                  <a:schemeClr val="tx1">
                    <a:tint val="75000"/>
                  </a:schemeClr>
                </a:solidFill>
              </a:defRPr>
            </a:lvl8pPr>
            <a:lvl9pPr marL="9750756" indent="0">
              <a:buNone/>
              <a:defRPr sz="37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64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425" tIns="45712" rIns="91425" bIns="45712"/>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4363" cy="1279525"/>
          </a:xfrm>
          <a:prstGeom prst="rect">
            <a:avLst/>
          </a:prstGeom>
        </p:spPr>
        <p:txBody>
          <a:bodyPr vert="horz" lIns="91425" tIns="45712" rIns="91425" bIns="45712" anchor="b"/>
          <a:lstStyle>
            <a:lvl1pPr marL="0" indent="0">
              <a:buNone/>
              <a:defRPr sz="2400" b="1"/>
            </a:lvl1pPr>
            <a:lvl2pPr marL="457124" indent="0">
              <a:buNone/>
              <a:defRPr sz="1900" b="1"/>
            </a:lvl2pPr>
            <a:lvl3pPr marL="914245" indent="0">
              <a:buNone/>
              <a:defRPr sz="1700" b="1"/>
            </a:lvl3pPr>
            <a:lvl4pPr marL="1371368" indent="0">
              <a:buNone/>
              <a:defRPr sz="1500" b="1"/>
            </a:lvl4pPr>
            <a:lvl5pPr marL="1828490" indent="0">
              <a:buNone/>
              <a:defRPr sz="1500" b="1"/>
            </a:lvl5pPr>
            <a:lvl6pPr marL="2285613" indent="0">
              <a:buNone/>
              <a:defRPr sz="1500" b="1"/>
            </a:lvl6pPr>
            <a:lvl7pPr marL="2742735" indent="0">
              <a:buNone/>
              <a:defRPr sz="1500" b="1"/>
            </a:lvl7pPr>
            <a:lvl8pPr marL="3199858" indent="0">
              <a:buNone/>
              <a:defRPr sz="1500" b="1"/>
            </a:lvl8pPr>
            <a:lvl9pPr marL="3656980" indent="0">
              <a:buNone/>
              <a:defRPr sz="1500" b="1"/>
            </a:lvl9pPr>
          </a:lstStyle>
          <a:p>
            <a:pPr lvl="0"/>
            <a:r>
              <a:rPr lang="en-US"/>
              <a:t>Click to edit Master text styles</a:t>
            </a:r>
          </a:p>
        </p:txBody>
      </p:sp>
      <p:sp>
        <p:nvSpPr>
          <p:cNvPr id="4" name="Content Placeholder 3"/>
          <p:cNvSpPr>
            <a:spLocks noGrp="1"/>
          </p:cNvSpPr>
          <p:nvPr>
            <p:ph sz="half" idx="2"/>
          </p:nvPr>
        </p:nvSpPr>
        <p:spPr>
          <a:xfrm>
            <a:off x="1219200" y="4349751"/>
            <a:ext cx="10774363" cy="7902574"/>
          </a:xfrm>
          <a:prstGeom prst="rect">
            <a:avLst/>
          </a:prstGeom>
        </p:spPr>
        <p:txBody>
          <a:bodyPr vert="horz" lIns="91425" tIns="45712" rIns="91425" bIns="45712"/>
          <a:lstStyle>
            <a:lvl1pPr>
              <a:defRPr sz="24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4" y="3070226"/>
            <a:ext cx="10777536" cy="1279525"/>
          </a:xfrm>
          <a:prstGeom prst="rect">
            <a:avLst/>
          </a:prstGeom>
        </p:spPr>
        <p:txBody>
          <a:bodyPr vert="horz" lIns="91425" tIns="45712" rIns="91425" bIns="45712" anchor="b"/>
          <a:lstStyle>
            <a:lvl1pPr marL="0" indent="0">
              <a:buNone/>
              <a:defRPr sz="2400" b="1"/>
            </a:lvl1pPr>
            <a:lvl2pPr marL="457124" indent="0">
              <a:buNone/>
              <a:defRPr sz="1900" b="1"/>
            </a:lvl2pPr>
            <a:lvl3pPr marL="914245" indent="0">
              <a:buNone/>
              <a:defRPr sz="1700" b="1"/>
            </a:lvl3pPr>
            <a:lvl4pPr marL="1371368" indent="0">
              <a:buNone/>
              <a:defRPr sz="1500" b="1"/>
            </a:lvl4pPr>
            <a:lvl5pPr marL="1828490" indent="0">
              <a:buNone/>
              <a:defRPr sz="1500" b="1"/>
            </a:lvl5pPr>
            <a:lvl6pPr marL="2285613" indent="0">
              <a:buNone/>
              <a:defRPr sz="1500" b="1"/>
            </a:lvl6pPr>
            <a:lvl7pPr marL="2742735" indent="0">
              <a:buNone/>
              <a:defRPr sz="1500" b="1"/>
            </a:lvl7pPr>
            <a:lvl8pPr marL="3199858" indent="0">
              <a:buNone/>
              <a:defRPr sz="1500" b="1"/>
            </a:lvl8pPr>
            <a:lvl9pPr marL="365698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12387264" y="4349751"/>
            <a:ext cx="10777536" cy="7902574"/>
          </a:xfrm>
          <a:prstGeom prst="rect">
            <a:avLst/>
          </a:prstGeom>
        </p:spPr>
        <p:txBody>
          <a:bodyPr vert="horz" lIns="91425" tIns="45712" rIns="91425" bIns="45712"/>
          <a:lstStyle>
            <a:lvl1pPr>
              <a:defRPr sz="24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4907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27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9"/>
            <a:ext cx="10773834"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1" y="3070229"/>
            <a:ext cx="10778066"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12386741" y="4349750"/>
            <a:ext cx="10778066"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029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510065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690673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72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8" y="546101"/>
            <a:ext cx="8022168" cy="2324102"/>
          </a:xfrm>
        </p:spPr>
        <p:txBody>
          <a:bodyPr anchor="b"/>
          <a:lstStyle>
            <a:lvl1pPr algn="l">
              <a:defRPr sz="5332" b="1"/>
            </a:lvl1pPr>
          </a:lstStyle>
          <a:p>
            <a:r>
              <a:rPr lang="en-US"/>
              <a:t>Click to edit Master title style</a:t>
            </a:r>
          </a:p>
        </p:txBody>
      </p:sp>
      <p:sp>
        <p:nvSpPr>
          <p:cNvPr id="3" name="Content Placeholder 2"/>
          <p:cNvSpPr>
            <a:spLocks noGrp="1"/>
          </p:cNvSpPr>
          <p:nvPr>
            <p:ph idx="1"/>
          </p:nvPr>
        </p:nvSpPr>
        <p:spPr>
          <a:xfrm>
            <a:off x="9533467" y="546109"/>
            <a:ext cx="13631334" cy="11706226"/>
          </a:xfrm>
        </p:spPr>
        <p:txBody>
          <a:bodyPr/>
          <a:lstStyle>
            <a:lvl1pPr>
              <a:defRPr sz="8532"/>
            </a:lvl1pPr>
            <a:lvl2pPr>
              <a:defRPr sz="7464"/>
            </a:lvl2pPr>
            <a:lvl3pPr>
              <a:defRPr sz="6398"/>
            </a:lvl3pPr>
            <a:lvl4pPr>
              <a:defRPr sz="5332"/>
            </a:lvl4pPr>
            <a:lvl5pPr>
              <a:defRPr sz="5332"/>
            </a:lvl5pPr>
            <a:lvl6pPr>
              <a:defRPr sz="5332"/>
            </a:lvl6pPr>
            <a:lvl7pPr>
              <a:defRPr sz="5332"/>
            </a:lvl7pPr>
            <a:lvl8pPr>
              <a:defRPr sz="5332"/>
            </a:lvl8pPr>
            <a:lvl9pPr>
              <a:defRPr sz="53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8" y="2870207"/>
            <a:ext cx="8022168" cy="93821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5064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6" y="9601205"/>
            <a:ext cx="14630400" cy="1133478"/>
          </a:xfrm>
        </p:spPr>
        <p:txBody>
          <a:bodyPr anchor="b"/>
          <a:lstStyle>
            <a:lvl1pPr algn="l">
              <a:defRPr sz="5332" b="1"/>
            </a:lvl1pPr>
          </a:lstStyle>
          <a:p>
            <a:r>
              <a:rPr lang="en-US"/>
              <a:t>Click to edit Master title style</a:t>
            </a:r>
          </a:p>
        </p:txBody>
      </p:sp>
      <p:sp>
        <p:nvSpPr>
          <p:cNvPr id="3" name="Picture Placeholder 2"/>
          <p:cNvSpPr>
            <a:spLocks noGrp="1"/>
          </p:cNvSpPr>
          <p:nvPr>
            <p:ph type="pic" idx="1"/>
          </p:nvPr>
        </p:nvSpPr>
        <p:spPr>
          <a:xfrm>
            <a:off x="4779436" y="1225550"/>
            <a:ext cx="14630400" cy="8229600"/>
          </a:xfrm>
        </p:spPr>
        <p:txBody>
          <a:bodyPr/>
          <a:lstStyle>
            <a:lvl1pPr marL="0" indent="0">
              <a:buNone/>
              <a:defRPr sz="8532"/>
            </a:lvl1pPr>
            <a:lvl2pPr marL="1218844" indent="0">
              <a:buNone/>
              <a:defRPr sz="7464"/>
            </a:lvl2pPr>
            <a:lvl3pPr marL="2437690" indent="0">
              <a:buNone/>
              <a:defRPr sz="6398"/>
            </a:lvl3pPr>
            <a:lvl4pPr marL="3656534" indent="0">
              <a:buNone/>
              <a:defRPr sz="5332"/>
            </a:lvl4pPr>
            <a:lvl5pPr marL="4875378" indent="0">
              <a:buNone/>
              <a:defRPr sz="5332"/>
            </a:lvl5pPr>
            <a:lvl6pPr marL="6094222" indent="0">
              <a:buNone/>
              <a:defRPr sz="5332"/>
            </a:lvl6pPr>
            <a:lvl7pPr marL="7313068" indent="0">
              <a:buNone/>
              <a:defRPr sz="5332"/>
            </a:lvl7pPr>
            <a:lvl8pPr marL="8531910" indent="0">
              <a:buNone/>
              <a:defRPr sz="5332"/>
            </a:lvl8pPr>
            <a:lvl9pPr marL="9750756" indent="0">
              <a:buNone/>
              <a:defRPr sz="5332"/>
            </a:lvl9pPr>
          </a:lstStyle>
          <a:p>
            <a:endParaRPr lang="en-US"/>
          </a:p>
        </p:txBody>
      </p:sp>
      <p:sp>
        <p:nvSpPr>
          <p:cNvPr id="4" name="Text Placeholder 3"/>
          <p:cNvSpPr>
            <a:spLocks noGrp="1"/>
          </p:cNvSpPr>
          <p:nvPr>
            <p:ph type="body" sz="half" idx="2"/>
          </p:nvPr>
        </p:nvSpPr>
        <p:spPr>
          <a:xfrm>
            <a:off x="4779436" y="10734681"/>
            <a:ext cx="14630400" cy="16097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365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960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3"/>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83"/>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617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102384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lIns="91425" tIns="45712" rIns="91425" bIns="45712"/>
          <a:lstStyle/>
          <a:p>
            <a:r>
              <a:rPr lang="en-US"/>
              <a:t>Click to edit Master title style</a:t>
            </a:r>
          </a:p>
        </p:txBody>
      </p:sp>
    </p:spTree>
    <p:extLst>
      <p:ext uri="{BB962C8B-B14F-4D97-AF65-F5344CB8AC3E}">
        <p14:creationId xmlns:p14="http://schemas.microsoft.com/office/powerpoint/2010/main" val="249025145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2" y="549285"/>
            <a:ext cx="13411200" cy="1422162"/>
          </a:xfrm>
        </p:spPr>
        <p:txBody>
          <a:bodyPr>
            <a:noAutofit/>
          </a:bodyPr>
          <a:lstStyle>
            <a:lvl1pPr>
              <a:defRPr sz="7198"/>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solidFill>
                  <a:srgbClr val="000000">
                    <a:tint val="75000"/>
                  </a:srgbClr>
                </a:solidFill>
              </a:rPr>
              <a:pPr/>
              <a:t>05/07/2018</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a:solidFill>
                  <a:srgbClr val="000000">
                    <a:tint val="75000"/>
                  </a:srgbClr>
                </a:solidFill>
              </a:rPr>
              <a:t>SlideModel.com</a:t>
            </a:r>
          </a:p>
        </p:txBody>
      </p:sp>
      <p:sp>
        <p:nvSpPr>
          <p:cNvPr id="5" name="Slide Number Placeholder 4"/>
          <p:cNvSpPr>
            <a:spLocks noGrp="1"/>
          </p:cNvSpPr>
          <p:nvPr>
            <p:ph type="sldNum" sz="quarter" idx="12"/>
          </p:nvPr>
        </p:nvSpPr>
        <p:spPr>
          <a:xfrm>
            <a:off x="22860001" y="12712709"/>
            <a:ext cx="1524002" cy="73025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2800" kern="0" smtClean="0">
                <a:solidFill>
                  <a:schemeClr val="bg1"/>
                </a:solidFill>
                <a:latin typeface="Arial" pitchFamily="34" charset="0"/>
                <a:cs typeface="Arial" pitchFamily="34" charset="0"/>
              </a:defRPr>
            </a:lvl1pPr>
          </a:lstStyle>
          <a:p>
            <a:fld id="{96E69268-9C8B-4EBF-A9EE-DC5DC2D48DC3}" type="slidenum">
              <a:rPr lang="es-UY">
                <a:solidFill>
                  <a:srgbClr val="FFFFFF"/>
                </a:solidFill>
              </a:rPr>
              <a:pPr/>
              <a:t>‹#›</a:t>
            </a:fld>
            <a:endParaRPr lang="es-UY" dirty="0">
              <a:solidFill>
                <a:srgbClr val="FFFFFF"/>
              </a:solidFill>
            </a:endParaRPr>
          </a:p>
        </p:txBody>
      </p:sp>
      <p:sp>
        <p:nvSpPr>
          <p:cNvPr id="8" name="Text Placeholder 8"/>
          <p:cNvSpPr>
            <a:spLocks noGrp="1"/>
          </p:cNvSpPr>
          <p:nvPr>
            <p:ph type="body" sz="quarter" idx="13" hasCustomPrompt="1"/>
          </p:nvPr>
        </p:nvSpPr>
        <p:spPr>
          <a:xfrm>
            <a:off x="14960602" y="724278"/>
            <a:ext cx="8229600" cy="1066800"/>
          </a:xfrm>
        </p:spPr>
        <p:txBody>
          <a:bodyPr anchor="ctr">
            <a:noAutofit/>
          </a:bodyPr>
          <a:lstStyle>
            <a:lvl1pPr marL="0" indent="0" algn="r">
              <a:buNone/>
              <a:defRPr sz="3998"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1604148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1368782" y="2133600"/>
            <a:ext cx="8384184" cy="1524000"/>
          </a:xfrm>
        </p:spPr>
        <p:txBody>
          <a:bodyPr>
            <a:noAutofit/>
          </a:bodyPr>
          <a:lstStyle>
            <a:lvl1pPr>
              <a:defRPr sz="7998" b="1"/>
            </a:lvl1pPr>
          </a:lstStyle>
          <a:p>
            <a:pPr lvl="0"/>
            <a:r>
              <a:rPr lang="en-US" dirty="0"/>
              <a:t>CLICK TO EDIT</a:t>
            </a:r>
          </a:p>
        </p:txBody>
      </p:sp>
      <p:sp>
        <p:nvSpPr>
          <p:cNvPr id="12" name="Content Placeholder 10"/>
          <p:cNvSpPr>
            <a:spLocks noGrp="1"/>
          </p:cNvSpPr>
          <p:nvPr>
            <p:ph sz="quarter" idx="14"/>
          </p:nvPr>
        </p:nvSpPr>
        <p:spPr>
          <a:xfrm>
            <a:off x="1368782" y="4114800"/>
            <a:ext cx="8384184" cy="762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003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7345" y="5741269"/>
            <a:ext cx="11864446" cy="1422162"/>
          </a:xfrm>
        </p:spPr>
        <p:txBody>
          <a:bodyPr>
            <a:normAutofit/>
          </a:bodyPr>
          <a:lstStyle>
            <a:lvl1pPr algn="ctr">
              <a:defRPr sz="72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05/07/2018</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4148079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2" y="6451600"/>
            <a:ext cx="24384000" cy="72644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790" fontAlgn="auto">
              <a:spcBef>
                <a:spcPts val="0"/>
              </a:spcBef>
              <a:spcAft>
                <a:spcPts val="0"/>
              </a:spcAft>
            </a:pPr>
            <a:endParaRPr lang="en-US" sz="4798">
              <a:solidFill>
                <a:prstClr val="white"/>
              </a:solidFill>
            </a:endParaRPr>
          </a:p>
        </p:txBody>
      </p:sp>
      <p:sp>
        <p:nvSpPr>
          <p:cNvPr id="2" name="Title 1"/>
          <p:cNvSpPr>
            <a:spLocks noGrp="1"/>
          </p:cNvSpPr>
          <p:nvPr>
            <p:ph type="ctrTitle"/>
          </p:nvPr>
        </p:nvSpPr>
        <p:spPr>
          <a:xfrm>
            <a:off x="1828802" y="9975980"/>
            <a:ext cx="20726400" cy="1221640"/>
          </a:xfrm>
        </p:spPr>
        <p:txBody>
          <a:bodyPr/>
          <a:lstStyle>
            <a:lvl1pPr algn="ctr">
              <a:defRPr lang="en-US" sz="7998"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3657601" y="11018720"/>
            <a:ext cx="17068802" cy="1528880"/>
          </a:xfrm>
        </p:spPr>
        <p:txBody>
          <a:bodyPr>
            <a:normAutofit/>
          </a:bodyPr>
          <a:lstStyle>
            <a:lvl1pPr marL="0" indent="0" algn="ctr">
              <a:buNone/>
              <a:defRPr lang="en-US" sz="4798" kern="1200" smtClean="0">
                <a:solidFill>
                  <a:schemeClr val="tx1">
                    <a:lumMod val="65000"/>
                    <a:lumOff val="35000"/>
                  </a:schemeClr>
                </a:solidFill>
                <a:latin typeface="+mj-lt"/>
                <a:ea typeface="+mj-ea"/>
                <a:cs typeface="+mj-cs"/>
              </a:defRPr>
            </a:lvl1pPr>
            <a:lvl2pPr marL="1218794" indent="0" algn="ctr">
              <a:buNone/>
              <a:defRPr>
                <a:solidFill>
                  <a:schemeClr val="tx1">
                    <a:tint val="75000"/>
                  </a:schemeClr>
                </a:solidFill>
              </a:defRPr>
            </a:lvl2pPr>
            <a:lvl3pPr marL="2437588" indent="0" algn="ctr">
              <a:buNone/>
              <a:defRPr>
                <a:solidFill>
                  <a:schemeClr val="tx1">
                    <a:tint val="75000"/>
                  </a:schemeClr>
                </a:solidFill>
              </a:defRPr>
            </a:lvl3pPr>
            <a:lvl4pPr marL="3656382" indent="0" algn="ctr">
              <a:buNone/>
              <a:defRPr>
                <a:solidFill>
                  <a:schemeClr val="tx1">
                    <a:tint val="75000"/>
                  </a:schemeClr>
                </a:solidFill>
              </a:defRPr>
            </a:lvl4pPr>
            <a:lvl5pPr marL="4875176" indent="0" algn="ctr">
              <a:buNone/>
              <a:defRPr>
                <a:solidFill>
                  <a:schemeClr val="tx1">
                    <a:tint val="75000"/>
                  </a:schemeClr>
                </a:solidFill>
              </a:defRPr>
            </a:lvl5pPr>
            <a:lvl6pPr marL="6093970" indent="0" algn="ctr">
              <a:buNone/>
              <a:defRPr>
                <a:solidFill>
                  <a:schemeClr val="tx1">
                    <a:tint val="75000"/>
                  </a:schemeClr>
                </a:solidFill>
              </a:defRPr>
            </a:lvl6pPr>
            <a:lvl7pPr marL="7312764" indent="0" algn="ctr">
              <a:buNone/>
              <a:defRPr>
                <a:solidFill>
                  <a:schemeClr val="tx1">
                    <a:tint val="75000"/>
                  </a:schemeClr>
                </a:solidFill>
              </a:defRPr>
            </a:lvl7pPr>
            <a:lvl8pPr marL="8531554" indent="0" algn="ctr">
              <a:buNone/>
              <a:defRPr>
                <a:solidFill>
                  <a:schemeClr val="tx1">
                    <a:tint val="75000"/>
                  </a:schemeClr>
                </a:solidFill>
              </a:defRPr>
            </a:lvl8pPr>
            <a:lvl9pPr marL="97503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01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2" y="4260859"/>
            <a:ext cx="20726400" cy="2940050"/>
          </a:xfrm>
        </p:spPr>
        <p:txBody>
          <a:bodyPr/>
          <a:lstStyle/>
          <a:p>
            <a:r>
              <a:rPr lang="en-US"/>
              <a:t>Click to edit Master title style</a:t>
            </a:r>
          </a:p>
        </p:txBody>
      </p:sp>
      <p:sp>
        <p:nvSpPr>
          <p:cNvPr id="3" name="Subtitle 2"/>
          <p:cNvSpPr>
            <a:spLocks noGrp="1"/>
          </p:cNvSpPr>
          <p:nvPr>
            <p:ph type="subTitle" idx="1"/>
          </p:nvPr>
        </p:nvSpPr>
        <p:spPr>
          <a:xfrm>
            <a:off x="3657601" y="7772400"/>
            <a:ext cx="17068802" cy="3505200"/>
          </a:xfrm>
        </p:spPr>
        <p:txBody>
          <a:bodyPr/>
          <a:lstStyle>
            <a:lvl1pPr marL="0" indent="0" algn="ctr">
              <a:buNone/>
              <a:defRPr>
                <a:solidFill>
                  <a:schemeClr val="tx1">
                    <a:tint val="75000"/>
                  </a:schemeClr>
                </a:solidFill>
              </a:defRPr>
            </a:lvl1pPr>
            <a:lvl2pPr marL="1218844" indent="0" algn="ctr">
              <a:buNone/>
              <a:defRPr>
                <a:solidFill>
                  <a:schemeClr val="tx1">
                    <a:tint val="75000"/>
                  </a:schemeClr>
                </a:solidFill>
              </a:defRPr>
            </a:lvl2pPr>
            <a:lvl3pPr marL="2437690" indent="0" algn="ctr">
              <a:buNone/>
              <a:defRPr>
                <a:solidFill>
                  <a:schemeClr val="tx1">
                    <a:tint val="75000"/>
                  </a:schemeClr>
                </a:solidFill>
              </a:defRPr>
            </a:lvl3pPr>
            <a:lvl4pPr marL="3656534" indent="0" algn="ctr">
              <a:buNone/>
              <a:defRPr>
                <a:solidFill>
                  <a:schemeClr val="tx1">
                    <a:tint val="75000"/>
                  </a:schemeClr>
                </a:solidFill>
              </a:defRPr>
            </a:lvl4pPr>
            <a:lvl5pPr marL="4875378" indent="0" algn="ctr">
              <a:buNone/>
              <a:defRPr>
                <a:solidFill>
                  <a:schemeClr val="tx1">
                    <a:tint val="75000"/>
                  </a:schemeClr>
                </a:solidFill>
              </a:defRPr>
            </a:lvl5pPr>
            <a:lvl6pPr marL="6094222" indent="0" algn="ctr">
              <a:buNone/>
              <a:defRPr>
                <a:solidFill>
                  <a:schemeClr val="tx1">
                    <a:tint val="75000"/>
                  </a:schemeClr>
                </a:solidFill>
              </a:defRPr>
            </a:lvl6pPr>
            <a:lvl7pPr marL="7313068" indent="0" algn="ctr">
              <a:buNone/>
              <a:defRPr>
                <a:solidFill>
                  <a:schemeClr val="tx1">
                    <a:tint val="75000"/>
                  </a:schemeClr>
                </a:solidFill>
              </a:defRPr>
            </a:lvl7pPr>
            <a:lvl8pPr marL="8531910" indent="0" algn="ctr">
              <a:buNone/>
              <a:defRPr>
                <a:solidFill>
                  <a:schemeClr val="tx1">
                    <a:tint val="75000"/>
                  </a:schemeClr>
                </a:solidFill>
              </a:defRPr>
            </a:lvl8pPr>
            <a:lvl9pPr marL="97507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755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953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5"/>
            <a:ext cx="20726400" cy="2724150"/>
          </a:xfrm>
        </p:spPr>
        <p:txBody>
          <a:bodyPr anchor="t"/>
          <a:lstStyle>
            <a:lvl1pPr algn="l">
              <a:defRPr sz="10664"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5332">
                <a:solidFill>
                  <a:schemeClr val="tx1">
                    <a:tint val="75000"/>
                  </a:schemeClr>
                </a:solidFill>
              </a:defRPr>
            </a:lvl1pPr>
            <a:lvl2pPr marL="1218844" indent="0">
              <a:buNone/>
              <a:defRPr sz="4798">
                <a:solidFill>
                  <a:schemeClr val="tx1">
                    <a:tint val="75000"/>
                  </a:schemeClr>
                </a:solidFill>
              </a:defRPr>
            </a:lvl2pPr>
            <a:lvl3pPr marL="2437690" indent="0">
              <a:buNone/>
              <a:defRPr sz="4266">
                <a:solidFill>
                  <a:schemeClr val="tx1">
                    <a:tint val="75000"/>
                  </a:schemeClr>
                </a:solidFill>
              </a:defRPr>
            </a:lvl3pPr>
            <a:lvl4pPr marL="3656534" indent="0">
              <a:buNone/>
              <a:defRPr sz="3732">
                <a:solidFill>
                  <a:schemeClr val="tx1">
                    <a:tint val="75000"/>
                  </a:schemeClr>
                </a:solidFill>
              </a:defRPr>
            </a:lvl4pPr>
            <a:lvl5pPr marL="4875378" indent="0">
              <a:buNone/>
              <a:defRPr sz="3732">
                <a:solidFill>
                  <a:schemeClr val="tx1">
                    <a:tint val="75000"/>
                  </a:schemeClr>
                </a:solidFill>
              </a:defRPr>
            </a:lvl5pPr>
            <a:lvl6pPr marL="6094222" indent="0">
              <a:buNone/>
              <a:defRPr sz="3732">
                <a:solidFill>
                  <a:schemeClr val="tx1">
                    <a:tint val="75000"/>
                  </a:schemeClr>
                </a:solidFill>
              </a:defRPr>
            </a:lvl6pPr>
            <a:lvl7pPr marL="7313068" indent="0">
              <a:buNone/>
              <a:defRPr sz="3732">
                <a:solidFill>
                  <a:schemeClr val="tx1">
                    <a:tint val="75000"/>
                  </a:schemeClr>
                </a:solidFill>
              </a:defRPr>
            </a:lvl7pPr>
            <a:lvl8pPr marL="8531910" indent="0">
              <a:buNone/>
              <a:defRPr sz="3732">
                <a:solidFill>
                  <a:schemeClr val="tx1">
                    <a:tint val="75000"/>
                  </a:schemeClr>
                </a:solidFill>
              </a:defRPr>
            </a:lvl8pPr>
            <a:lvl9pPr marL="9750756" indent="0">
              <a:buNone/>
              <a:defRPr sz="37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033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5"/>
            <a:ext cx="10769600" cy="9051926"/>
          </a:xfrm>
        </p:spPr>
        <p:txBody>
          <a:bodyPr/>
          <a:lstStyle>
            <a:lvl1pPr>
              <a:defRPr sz="7464"/>
            </a:lvl1pPr>
            <a:lvl2pPr>
              <a:defRPr sz="6398"/>
            </a:lvl2pPr>
            <a:lvl3pPr>
              <a:defRPr sz="5332"/>
            </a:lvl3pPr>
            <a:lvl4pPr>
              <a:defRPr sz="4798"/>
            </a:lvl4pPr>
            <a:lvl5pPr>
              <a:defRPr sz="4798"/>
            </a:lvl5pPr>
            <a:lvl6pPr>
              <a:defRPr sz="4798"/>
            </a:lvl6pPr>
            <a:lvl7pPr>
              <a:defRPr sz="4798"/>
            </a:lvl7pPr>
            <a:lvl8pPr>
              <a:defRPr sz="4798"/>
            </a:lvl8pPr>
            <a:lvl9pPr>
              <a:defRPr sz="4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841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9"/>
            <a:ext cx="10773834"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1" y="3070229"/>
            <a:ext cx="10778066" cy="1279526"/>
          </a:xfrm>
        </p:spPr>
        <p:txBody>
          <a:bodyPr anchor="b"/>
          <a:lstStyle>
            <a:lvl1pPr marL="0" indent="0">
              <a:buNone/>
              <a:defRPr sz="6398" b="1"/>
            </a:lvl1pPr>
            <a:lvl2pPr marL="1218844" indent="0">
              <a:buNone/>
              <a:defRPr sz="5332" b="1"/>
            </a:lvl2pPr>
            <a:lvl3pPr marL="2437690" indent="0">
              <a:buNone/>
              <a:defRPr sz="4798" b="1"/>
            </a:lvl3pPr>
            <a:lvl4pPr marL="3656534" indent="0">
              <a:buNone/>
              <a:defRPr sz="4266" b="1"/>
            </a:lvl4pPr>
            <a:lvl5pPr marL="4875378" indent="0">
              <a:buNone/>
              <a:defRPr sz="4266" b="1"/>
            </a:lvl5pPr>
            <a:lvl6pPr marL="6094222" indent="0">
              <a:buNone/>
              <a:defRPr sz="4266" b="1"/>
            </a:lvl6pPr>
            <a:lvl7pPr marL="7313068" indent="0">
              <a:buNone/>
              <a:defRPr sz="4266" b="1"/>
            </a:lvl7pPr>
            <a:lvl8pPr marL="8531910" indent="0">
              <a:buNone/>
              <a:defRPr sz="4266" b="1"/>
            </a:lvl8pPr>
            <a:lvl9pPr marL="97507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12386741" y="4349750"/>
            <a:ext cx="10778066" cy="7902576"/>
          </a:xfrm>
        </p:spPr>
        <p:txBody>
          <a:bodyPr/>
          <a:lstStyle>
            <a:lvl1pPr>
              <a:defRPr sz="6398"/>
            </a:lvl1pPr>
            <a:lvl2pPr>
              <a:defRPr sz="5332"/>
            </a:lvl2pPr>
            <a:lvl3pPr>
              <a:defRPr sz="4798"/>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620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1402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1413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3157400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5367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8" y="546101"/>
            <a:ext cx="8022168" cy="2324102"/>
          </a:xfrm>
        </p:spPr>
        <p:txBody>
          <a:bodyPr anchor="b"/>
          <a:lstStyle>
            <a:lvl1pPr algn="l">
              <a:defRPr sz="5332" b="1"/>
            </a:lvl1pPr>
          </a:lstStyle>
          <a:p>
            <a:r>
              <a:rPr lang="en-US"/>
              <a:t>Click to edit Master title style</a:t>
            </a:r>
          </a:p>
        </p:txBody>
      </p:sp>
      <p:sp>
        <p:nvSpPr>
          <p:cNvPr id="3" name="Content Placeholder 2"/>
          <p:cNvSpPr>
            <a:spLocks noGrp="1"/>
          </p:cNvSpPr>
          <p:nvPr>
            <p:ph idx="1"/>
          </p:nvPr>
        </p:nvSpPr>
        <p:spPr>
          <a:xfrm>
            <a:off x="9533467" y="546109"/>
            <a:ext cx="13631334" cy="11706226"/>
          </a:xfrm>
        </p:spPr>
        <p:txBody>
          <a:bodyPr/>
          <a:lstStyle>
            <a:lvl1pPr>
              <a:defRPr sz="8532"/>
            </a:lvl1pPr>
            <a:lvl2pPr>
              <a:defRPr sz="7464"/>
            </a:lvl2pPr>
            <a:lvl3pPr>
              <a:defRPr sz="6398"/>
            </a:lvl3pPr>
            <a:lvl4pPr>
              <a:defRPr sz="5332"/>
            </a:lvl4pPr>
            <a:lvl5pPr>
              <a:defRPr sz="5332"/>
            </a:lvl5pPr>
            <a:lvl6pPr>
              <a:defRPr sz="5332"/>
            </a:lvl6pPr>
            <a:lvl7pPr>
              <a:defRPr sz="5332"/>
            </a:lvl7pPr>
            <a:lvl8pPr>
              <a:defRPr sz="5332"/>
            </a:lvl8pPr>
            <a:lvl9pPr>
              <a:defRPr sz="53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8" y="2870207"/>
            <a:ext cx="8022168" cy="93821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0807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6" y="9601205"/>
            <a:ext cx="14630400" cy="1133478"/>
          </a:xfrm>
        </p:spPr>
        <p:txBody>
          <a:bodyPr anchor="b"/>
          <a:lstStyle>
            <a:lvl1pPr algn="l">
              <a:defRPr sz="5332" b="1"/>
            </a:lvl1pPr>
          </a:lstStyle>
          <a:p>
            <a:r>
              <a:rPr lang="en-US"/>
              <a:t>Click to edit Master title style</a:t>
            </a:r>
          </a:p>
        </p:txBody>
      </p:sp>
      <p:sp>
        <p:nvSpPr>
          <p:cNvPr id="3" name="Picture Placeholder 2"/>
          <p:cNvSpPr>
            <a:spLocks noGrp="1"/>
          </p:cNvSpPr>
          <p:nvPr>
            <p:ph type="pic" idx="1"/>
          </p:nvPr>
        </p:nvSpPr>
        <p:spPr>
          <a:xfrm>
            <a:off x="4779436" y="1225550"/>
            <a:ext cx="14630400" cy="8229600"/>
          </a:xfrm>
        </p:spPr>
        <p:txBody>
          <a:bodyPr/>
          <a:lstStyle>
            <a:lvl1pPr marL="0" indent="0">
              <a:buNone/>
              <a:defRPr sz="8532"/>
            </a:lvl1pPr>
            <a:lvl2pPr marL="1218844" indent="0">
              <a:buNone/>
              <a:defRPr sz="7464"/>
            </a:lvl2pPr>
            <a:lvl3pPr marL="2437690" indent="0">
              <a:buNone/>
              <a:defRPr sz="6398"/>
            </a:lvl3pPr>
            <a:lvl4pPr marL="3656534" indent="0">
              <a:buNone/>
              <a:defRPr sz="5332"/>
            </a:lvl4pPr>
            <a:lvl5pPr marL="4875378" indent="0">
              <a:buNone/>
              <a:defRPr sz="5332"/>
            </a:lvl5pPr>
            <a:lvl6pPr marL="6094222" indent="0">
              <a:buNone/>
              <a:defRPr sz="5332"/>
            </a:lvl6pPr>
            <a:lvl7pPr marL="7313068" indent="0">
              <a:buNone/>
              <a:defRPr sz="5332"/>
            </a:lvl7pPr>
            <a:lvl8pPr marL="8531910" indent="0">
              <a:buNone/>
              <a:defRPr sz="5332"/>
            </a:lvl8pPr>
            <a:lvl9pPr marL="9750756" indent="0">
              <a:buNone/>
              <a:defRPr sz="5332"/>
            </a:lvl9pPr>
          </a:lstStyle>
          <a:p>
            <a:endParaRPr lang="en-US"/>
          </a:p>
        </p:txBody>
      </p:sp>
      <p:sp>
        <p:nvSpPr>
          <p:cNvPr id="4" name="Text Placeholder 3"/>
          <p:cNvSpPr>
            <a:spLocks noGrp="1"/>
          </p:cNvSpPr>
          <p:nvPr>
            <p:ph type="body" sz="half" idx="2"/>
          </p:nvPr>
        </p:nvSpPr>
        <p:spPr>
          <a:xfrm>
            <a:off x="4779436" y="10734681"/>
            <a:ext cx="14630400" cy="1609726"/>
          </a:xfrm>
        </p:spPr>
        <p:txBody>
          <a:bodyPr/>
          <a:lstStyle>
            <a:lvl1pPr marL="0" indent="0">
              <a:buNone/>
              <a:defRPr sz="3732"/>
            </a:lvl1pPr>
            <a:lvl2pPr marL="1218844" indent="0">
              <a:buNone/>
              <a:defRPr sz="3200"/>
            </a:lvl2pPr>
            <a:lvl3pPr marL="2437690" indent="0">
              <a:buNone/>
              <a:defRPr sz="2666"/>
            </a:lvl3pPr>
            <a:lvl4pPr marL="3656534" indent="0">
              <a:buNone/>
              <a:defRPr sz="2400"/>
            </a:lvl4pPr>
            <a:lvl5pPr marL="4875378" indent="0">
              <a:buNone/>
              <a:defRPr sz="2400"/>
            </a:lvl5pPr>
            <a:lvl6pPr marL="6094222" indent="0">
              <a:buNone/>
              <a:defRPr sz="2400"/>
            </a:lvl6pPr>
            <a:lvl7pPr marL="7313068" indent="0">
              <a:buNone/>
              <a:defRPr sz="2400"/>
            </a:lvl7pPr>
            <a:lvl8pPr marL="8531910" indent="0">
              <a:buNone/>
              <a:defRPr sz="2400"/>
            </a:lvl8pPr>
            <a:lvl9pPr marL="97507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1892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304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3"/>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83"/>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802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05/07/2018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1219201" y="549283"/>
            <a:ext cx="21945602" cy="1431922"/>
          </a:xfrm>
        </p:spPr>
        <p:txBody>
          <a:bodyPr>
            <a:normAutofit/>
          </a:bodyPr>
          <a:lstStyle>
            <a:lvl1pPr algn="l">
              <a:defRPr sz="7464">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1219201" y="1981200"/>
            <a:ext cx="21945602" cy="1016000"/>
          </a:xfrm>
        </p:spPr>
        <p:txBody>
          <a:bodyPr>
            <a:noAutofit/>
          </a:bodyPr>
          <a:lstStyle>
            <a:lvl1pPr marL="0" indent="0">
              <a:buNone/>
              <a:defRPr sz="3732">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4061425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2" y="549285"/>
            <a:ext cx="13411200" cy="1422162"/>
          </a:xfrm>
        </p:spPr>
        <p:txBody>
          <a:bodyPr>
            <a:noAutofit/>
          </a:bodyPr>
          <a:lstStyle>
            <a:lvl1pPr>
              <a:defRPr sz="7198"/>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solidFill>
                  <a:srgbClr val="000000">
                    <a:tint val="75000"/>
                  </a:srgbClr>
                </a:solidFill>
              </a:rPr>
              <a:pPr/>
              <a:t>05/07/2018</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a:solidFill>
                  <a:srgbClr val="000000">
                    <a:tint val="75000"/>
                  </a:srgbClr>
                </a:solidFill>
              </a:rPr>
              <a:t>SlideModel.com</a:t>
            </a:r>
          </a:p>
        </p:txBody>
      </p:sp>
      <p:sp>
        <p:nvSpPr>
          <p:cNvPr id="5" name="Slide Number Placeholder 4"/>
          <p:cNvSpPr>
            <a:spLocks noGrp="1"/>
          </p:cNvSpPr>
          <p:nvPr>
            <p:ph type="sldNum" sz="quarter" idx="12"/>
          </p:nvPr>
        </p:nvSpPr>
        <p:spPr>
          <a:xfrm>
            <a:off x="22860001" y="12712709"/>
            <a:ext cx="1524002" cy="73025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2800" kern="0" smtClean="0">
                <a:solidFill>
                  <a:schemeClr val="bg1"/>
                </a:solidFill>
                <a:latin typeface="Arial" pitchFamily="34" charset="0"/>
                <a:cs typeface="Arial" pitchFamily="34" charset="0"/>
              </a:defRPr>
            </a:lvl1pPr>
          </a:lstStyle>
          <a:p>
            <a:fld id="{96E69268-9C8B-4EBF-A9EE-DC5DC2D48DC3}" type="slidenum">
              <a:rPr lang="es-UY">
                <a:solidFill>
                  <a:srgbClr val="FFFFFF"/>
                </a:solidFill>
              </a:rPr>
              <a:pPr/>
              <a:t>‹#›</a:t>
            </a:fld>
            <a:endParaRPr lang="es-UY" dirty="0">
              <a:solidFill>
                <a:srgbClr val="FFFFFF"/>
              </a:solidFill>
            </a:endParaRPr>
          </a:p>
        </p:txBody>
      </p:sp>
      <p:sp>
        <p:nvSpPr>
          <p:cNvPr id="8" name="Text Placeholder 8"/>
          <p:cNvSpPr>
            <a:spLocks noGrp="1"/>
          </p:cNvSpPr>
          <p:nvPr>
            <p:ph type="body" sz="quarter" idx="13" hasCustomPrompt="1"/>
          </p:nvPr>
        </p:nvSpPr>
        <p:spPr>
          <a:xfrm>
            <a:off x="14960602" y="724278"/>
            <a:ext cx="8229600" cy="1066800"/>
          </a:xfrm>
        </p:spPr>
        <p:txBody>
          <a:bodyPr anchor="ctr">
            <a:noAutofit/>
          </a:bodyPr>
          <a:lstStyle>
            <a:lvl1pPr marL="0" indent="0" algn="r">
              <a:buNone/>
              <a:defRPr sz="3998"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709722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05/07/2018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1368782" y="2133600"/>
            <a:ext cx="8384184" cy="1524000"/>
          </a:xfrm>
        </p:spPr>
        <p:txBody>
          <a:bodyPr>
            <a:noAutofit/>
          </a:bodyPr>
          <a:lstStyle>
            <a:lvl1pPr>
              <a:defRPr sz="7998" b="1"/>
            </a:lvl1pPr>
          </a:lstStyle>
          <a:p>
            <a:pPr lvl="0"/>
            <a:r>
              <a:rPr lang="en-US" dirty="0"/>
              <a:t>CLICK TO EDIT</a:t>
            </a:r>
          </a:p>
        </p:txBody>
      </p:sp>
      <p:sp>
        <p:nvSpPr>
          <p:cNvPr id="12" name="Content Placeholder 10"/>
          <p:cNvSpPr>
            <a:spLocks noGrp="1"/>
          </p:cNvSpPr>
          <p:nvPr>
            <p:ph sz="quarter" idx="14"/>
          </p:nvPr>
        </p:nvSpPr>
        <p:spPr>
          <a:xfrm>
            <a:off x="1368782" y="4114800"/>
            <a:ext cx="8384184" cy="762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7735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7345" y="5741269"/>
            <a:ext cx="11864446" cy="1422162"/>
          </a:xfrm>
        </p:spPr>
        <p:txBody>
          <a:bodyPr>
            <a:normAutofit/>
          </a:bodyPr>
          <a:lstStyle>
            <a:lvl1pPr algn="ctr">
              <a:defRPr sz="72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05/07/2018</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332668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1"/>
            <a:ext cx="8021638" cy="2324101"/>
          </a:xfrm>
          <a:prstGeom prst="rect">
            <a:avLst/>
          </a:prstGeom>
        </p:spPr>
        <p:txBody>
          <a:bodyPr vert="horz" lIns="91425" tIns="45712" rIns="91425" bIns="45712" anchor="b"/>
          <a:lstStyle>
            <a:lvl1pPr algn="l">
              <a:defRPr sz="1900" b="1"/>
            </a:lvl1pPr>
          </a:lstStyle>
          <a:p>
            <a:r>
              <a:rPr lang="en-US"/>
              <a:t>Click to edit Master title style</a:t>
            </a:r>
          </a:p>
        </p:txBody>
      </p:sp>
      <p:sp>
        <p:nvSpPr>
          <p:cNvPr id="3" name="Content Placeholder 2"/>
          <p:cNvSpPr>
            <a:spLocks noGrp="1"/>
          </p:cNvSpPr>
          <p:nvPr>
            <p:ph idx="1"/>
          </p:nvPr>
        </p:nvSpPr>
        <p:spPr>
          <a:xfrm>
            <a:off x="9532938" y="546100"/>
            <a:ext cx="13631863" cy="11706224"/>
          </a:xfrm>
          <a:prstGeom prst="rect">
            <a:avLst/>
          </a:prstGeom>
        </p:spPr>
        <p:txBody>
          <a:bodyPr vert="horz" lIns="91425" tIns="45712" rIns="91425" bIns="45712"/>
          <a:lstStyle>
            <a:lvl1pPr>
              <a:defRPr sz="32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1"/>
            <a:ext cx="8021638" cy="9382126"/>
          </a:xfrm>
          <a:prstGeom prst="rect">
            <a:avLst/>
          </a:prstGeom>
        </p:spPr>
        <p:txBody>
          <a:bodyPr vert="horz" lIns="91425" tIns="45712" rIns="91425" bIns="45712"/>
          <a:lstStyle>
            <a:lvl1pPr marL="0" indent="0">
              <a:buNone/>
              <a:defRPr sz="1500"/>
            </a:lvl1pPr>
            <a:lvl2pPr marL="457124" indent="0">
              <a:buNone/>
              <a:defRPr sz="1300"/>
            </a:lvl2pPr>
            <a:lvl3pPr marL="914245" indent="0">
              <a:buNone/>
              <a:defRPr sz="1100"/>
            </a:lvl3pPr>
            <a:lvl4pPr marL="1371368" indent="0">
              <a:buNone/>
              <a:defRPr sz="900"/>
            </a:lvl4pPr>
            <a:lvl5pPr marL="1828490" indent="0">
              <a:buNone/>
              <a:defRPr sz="900"/>
            </a:lvl5pPr>
            <a:lvl6pPr marL="2285613" indent="0">
              <a:buNone/>
              <a:defRPr sz="900"/>
            </a:lvl6pPr>
            <a:lvl7pPr marL="2742735" indent="0">
              <a:buNone/>
              <a:defRPr sz="900"/>
            </a:lvl7pPr>
            <a:lvl8pPr marL="3199858" indent="0">
              <a:buNone/>
              <a:defRPr sz="900"/>
            </a:lvl8pPr>
            <a:lvl9pPr marL="3656980" indent="0">
              <a:buNone/>
              <a:defRPr sz="900"/>
            </a:lvl9pPr>
          </a:lstStyle>
          <a:p>
            <a:pPr lvl="0"/>
            <a:r>
              <a:rPr lang="en-US"/>
              <a:t>Click to edit Master text styles</a:t>
            </a:r>
          </a:p>
        </p:txBody>
      </p:sp>
    </p:spTree>
    <p:extLst>
      <p:ext uri="{BB962C8B-B14F-4D97-AF65-F5344CB8AC3E}">
        <p14:creationId xmlns:p14="http://schemas.microsoft.com/office/powerpoint/2010/main" val="32560598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0" y="0"/>
            <a:ext cx="24384000" cy="590550"/>
          </a:xfrm>
          <a:prstGeom prst="rect">
            <a:avLst/>
          </a:prstGeom>
          <a:solidFill>
            <a:srgbClr val="003B70"/>
          </a:solidFill>
          <a:ln w="0" cmpd="sng">
            <a:noFill/>
            <a:prstDash val="solid"/>
          </a:ln>
        </p:spPr>
        <p:txBody>
          <a:bodyPr vert="horz" lIns="0" tIns="0" rIns="0" bIns="0" anchor="t"/>
          <a:lstStyle/>
          <a:p>
            <a:pPr algn="l"/>
            <a:r>
              <a:rPr lang="en-US" sz="136"/>
              <a:t> </a:t>
            </a:r>
          </a:p>
        </p:txBody>
      </p:sp>
      <p:sp>
        <p:nvSpPr>
          <p:cNvPr id="5" name="Text Placeholder 4"/>
          <p:cNvSpPr>
            <a:spLocks noGrp="1"/>
          </p:cNvSpPr>
          <p:nvPr>
            <p:ph type="body" idx="10"/>
          </p:nvPr>
        </p:nvSpPr>
        <p:spPr>
          <a:xfrm>
            <a:off x="764990" y="212148"/>
            <a:ext cx="7564220" cy="290945"/>
          </a:xfrm>
          <a:prstGeom prst="rect">
            <a:avLst/>
          </a:prstGeom>
          <a:solidFill>
            <a:srgbClr val="003B70"/>
          </a:solidFill>
          <a:ln w="0" cmpd="sng">
            <a:noFill/>
            <a:prstDash val="solid"/>
          </a:ln>
        </p:spPr>
        <p:txBody>
          <a:bodyPr vert="horz" lIns="0" tIns="0" rIns="0" bIns="0" anchor="t"/>
          <a:lstStyle>
            <a:lvl1pPr marL="0" marR="0" indent="0" algn="l">
              <a:lnSpc>
                <a:spcPts val="2182"/>
              </a:lnSpc>
              <a:spcAft>
                <a:spcPts val="0"/>
              </a:spcAft>
              <a:defRPr/>
            </a:lvl1pPr>
          </a:lstStyle>
          <a:p>
            <a:pPr marL="0" marR="0" indent="0" algn="l">
              <a:lnSpc>
                <a:spcPts val="1600"/>
              </a:lnSpc>
              <a:spcAft>
                <a:spcPts val="0"/>
              </a:spcAft>
            </a:pPr>
            <a:r>
              <a:rPr lang="en-US" sz="3204" b="1" spc="-61">
                <a:solidFill>
                  <a:srgbClr val="FFFFFF"/>
                </a:solidFill>
                <a:latin typeface="Calibri" panose="22635452340000000000" pitchFamily="1"/>
              </a:rPr>
              <a:t>HEALTH &amp; HYGIENE </a:t>
            </a:r>
          </a:p>
        </p:txBody>
      </p:sp>
      <p:sp>
        <p:nvSpPr>
          <p:cNvPr id="8" name="Text Placeholder 7"/>
          <p:cNvSpPr>
            <a:spLocks noGrp="1"/>
          </p:cNvSpPr>
          <p:nvPr>
            <p:ph type="body" idx="10"/>
          </p:nvPr>
        </p:nvSpPr>
        <p:spPr>
          <a:xfrm>
            <a:off x="458198" y="5765223"/>
            <a:ext cx="5097929" cy="7626927"/>
          </a:xfrm>
          <a:prstGeom prst="rect">
            <a:avLst/>
          </a:prstGeom>
          <a:noFill/>
          <a:ln w="0" cmpd="sng">
            <a:noFill/>
            <a:prstDash val="solid"/>
          </a:ln>
        </p:spPr>
        <p:txBody>
          <a:bodyPr vert="horz" lIns="0" tIns="0" rIns="0" bIns="0" anchor="t"/>
          <a:lstStyle>
            <a:lvl1pPr marL="0" marR="0" indent="0" algn="l">
              <a:lnSpc>
                <a:spcPts val="1500"/>
              </a:lnSpc>
              <a:spcBef>
                <a:spcPts val="498"/>
              </a:spcBef>
              <a:spcAft>
                <a:spcPts val="0"/>
              </a:spcAft>
              <a:defRPr/>
            </a:lvl1pPr>
          </a:lstStyle>
          <a:p>
            <a:pPr marL="0" marR="0" indent="0" algn="l">
              <a:lnSpc>
                <a:spcPts val="1100"/>
              </a:lnSpc>
              <a:spcAft>
                <a:spcPts val="0"/>
              </a:spcAft>
            </a:pPr>
            <a:r>
              <a:rPr lang="en-US" sz="1568" b="1" spc="-20">
                <a:solidFill>
                  <a:srgbClr val="FE3301"/>
                </a:solidFill>
                <a:latin typeface="Calibri" panose="22635452340000000000" pitchFamily="1"/>
              </a:rPr>
              <a:t>Around 101</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F/38.33</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C: </a:t>
            </a:r>
          </a:p>
          <a:p>
            <a:pPr marL="0" marR="0" indent="0" algn="just">
              <a:lnSpc>
                <a:spcPts val="1000"/>
              </a:lnSpc>
              <a:spcBef>
                <a:spcPts val="610"/>
              </a:spcBef>
              <a:spcAft>
                <a:spcPts val="0"/>
              </a:spcAft>
            </a:pPr>
            <a:r>
              <a:rPr lang="en-US" sz="1568" b="1" spc="-27">
                <a:solidFill>
                  <a:srgbClr val="003B70"/>
                </a:solidFill>
                <a:latin typeface="Calibri" panose="22635452340000000000" pitchFamily="1"/>
              </a:rPr>
              <a:t>The body is dissipating heat as fast as it can by perspira-tion, but the blood vessels nearest the skin begin to dilate as well. Thus, skin reddens and is hot to the touch. The pulse quickens. Blood pressure begins to drop. This is very uncom-fortable. This is the begin-ning of heat exhaustion. </a:t>
            </a:r>
          </a:p>
          <a:p>
            <a:pPr marL="0" marR="0" indent="0" algn="l">
              <a:lnSpc>
                <a:spcPts val="1200"/>
              </a:lnSpc>
              <a:spcBef>
                <a:spcPts val="365"/>
              </a:spcBef>
              <a:spcAft>
                <a:spcPts val="0"/>
              </a:spcAft>
            </a:pPr>
            <a:r>
              <a:rPr lang="en-US" sz="1568" b="1" spc="-20">
                <a:solidFill>
                  <a:srgbClr val="FE3301"/>
                </a:solidFill>
                <a:latin typeface="Calibri" panose="22635452340000000000" pitchFamily="1"/>
              </a:rPr>
              <a:t>At 102</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F/38.88</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C: </a:t>
            </a:r>
          </a:p>
          <a:p>
            <a:pPr marL="0" marR="0" indent="0" algn="just">
              <a:lnSpc>
                <a:spcPts val="1000"/>
              </a:lnSpc>
              <a:spcBef>
                <a:spcPts val="620"/>
              </a:spcBef>
              <a:spcAft>
                <a:spcPts val="0"/>
              </a:spcAft>
            </a:pPr>
            <a:r>
              <a:rPr lang="en-US" sz="1568" b="1">
                <a:solidFill>
                  <a:srgbClr val="003B70"/>
                </a:solidFill>
                <a:latin typeface="Calibri" panose="22635452340000000000" pitchFamily="1"/>
              </a:rPr>
              <a:t>Dizziness, nausea, breath-lessness, fainting, and headaches. The skin feels dry. The normal mecha-nisms for carrying away core heat are no longer sufficient. </a:t>
            </a:r>
          </a:p>
          <a:p>
            <a:pPr marL="0" marR="0" indent="0" algn="l">
              <a:lnSpc>
                <a:spcPts val="1200"/>
              </a:lnSpc>
              <a:spcBef>
                <a:spcPts val="370"/>
              </a:spcBef>
              <a:spcAft>
                <a:spcPts val="0"/>
              </a:spcAft>
            </a:pPr>
            <a:r>
              <a:rPr lang="en-US" sz="1568" b="1" spc="-27">
                <a:solidFill>
                  <a:srgbClr val="FE3301"/>
                </a:solidFill>
                <a:latin typeface="Calibri" panose="22635452340000000000" pitchFamily="1"/>
              </a:rPr>
              <a:t>&gt; 103</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F/39.44</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 </a:t>
            </a:r>
          </a:p>
          <a:p>
            <a:pPr marL="0" marR="0" indent="0" algn="l">
              <a:lnSpc>
                <a:spcPts val="1000"/>
              </a:lnSpc>
              <a:spcBef>
                <a:spcPts val="610"/>
              </a:spcBef>
              <a:spcAft>
                <a:spcPts val="0"/>
              </a:spcAft>
            </a:pPr>
            <a:r>
              <a:rPr lang="en-US" sz="1568" b="1" spc="-41">
                <a:solidFill>
                  <a:srgbClr val="003B70"/>
                </a:solidFill>
                <a:latin typeface="Calibri" panose="22635452340000000000" pitchFamily="1"/>
              </a:rPr>
              <a:t>Weakness, vomiting, head-ache. This is a medical emergency! </a:t>
            </a:r>
          </a:p>
          <a:p>
            <a:pPr marL="0" marR="0" indent="0" algn="l">
              <a:lnSpc>
                <a:spcPts val="1200"/>
              </a:lnSpc>
              <a:spcBef>
                <a:spcPts val="365"/>
              </a:spcBef>
              <a:spcAft>
                <a:spcPts val="0"/>
              </a:spcAft>
            </a:pPr>
            <a:r>
              <a:rPr lang="en-US" sz="1568" b="1" spc="-27">
                <a:solidFill>
                  <a:srgbClr val="FE3301"/>
                </a:solidFill>
                <a:latin typeface="Calibri" panose="22635452340000000000" pitchFamily="1"/>
              </a:rPr>
              <a:t>&gt;104</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F/40</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 </a:t>
            </a:r>
          </a:p>
          <a:p>
            <a:pPr marL="0" marR="0" indent="0" algn="l">
              <a:lnSpc>
                <a:spcPts val="1000"/>
              </a:lnSpc>
              <a:spcBef>
                <a:spcPts val="610"/>
              </a:spcBef>
              <a:spcAft>
                <a:spcPts val="0"/>
              </a:spcAft>
            </a:pPr>
            <a:r>
              <a:rPr lang="en-US" sz="1568" b="1">
                <a:solidFill>
                  <a:srgbClr val="003B70"/>
                </a:solidFill>
                <a:latin typeface="Calibri" panose="22635452340000000000" pitchFamily="1"/>
              </a:rPr>
              <a:t>Heat stroke. Confusion, dehydration and seizures are possible. </a:t>
            </a:r>
          </a:p>
          <a:p>
            <a:pPr marL="0" marR="0" indent="0" algn="l">
              <a:lnSpc>
                <a:spcPts val="1200"/>
              </a:lnSpc>
              <a:spcBef>
                <a:spcPts val="370"/>
              </a:spcBef>
              <a:spcAft>
                <a:spcPts val="0"/>
              </a:spcAft>
            </a:pPr>
            <a:r>
              <a:rPr lang="en-US" sz="1568" b="1" spc="-27">
                <a:solidFill>
                  <a:srgbClr val="FE3301"/>
                </a:solidFill>
                <a:latin typeface="Calibri" panose="22635452340000000000" pitchFamily="1"/>
              </a:rPr>
              <a:t>&gt;105</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F/40.55</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 </a:t>
            </a:r>
          </a:p>
          <a:p>
            <a:pPr marL="0" marR="0" indent="0" algn="l">
              <a:lnSpc>
                <a:spcPts val="1000"/>
              </a:lnSpc>
              <a:spcBef>
                <a:spcPts val="595"/>
              </a:spcBef>
              <a:spcAft>
                <a:spcPts val="0"/>
              </a:spcAft>
            </a:pPr>
            <a:r>
              <a:rPr lang="en-US" sz="1568" b="1">
                <a:solidFill>
                  <a:srgbClr val="003B70"/>
                </a:solidFill>
                <a:latin typeface="Calibri" panose="22635452340000000000" pitchFamily="1"/>
              </a:rPr>
              <a:t>Delirium. If not treated immediately,internal organs will begin to fail. </a:t>
            </a:r>
          </a:p>
          <a:p>
            <a:pPr marL="0" marR="0" indent="0" algn="l">
              <a:lnSpc>
                <a:spcPts val="1500"/>
              </a:lnSpc>
              <a:spcBef>
                <a:spcPts val="20"/>
              </a:spcBef>
              <a:spcAft>
                <a:spcPts val="0"/>
              </a:spcAft>
            </a:pPr>
            <a:r>
              <a:rPr lang="en-US" sz="1568" b="1">
                <a:solidFill>
                  <a:srgbClr val="FE3301"/>
                </a:solidFill>
                <a:latin typeface="Calibri" panose="22635452340000000000" pitchFamily="1"/>
              </a:rPr>
              <a:t>&gt;106 </a:t>
            </a:r>
            <a:r>
              <a:rPr lang="en-US" sz="1568" b="1" baseline="30000">
                <a:solidFill>
                  <a:srgbClr val="FE3301"/>
                </a:solidFill>
                <a:latin typeface="Calibri" panose="22635452340000000000" pitchFamily="1"/>
              </a:rPr>
              <a:t>°</a:t>
            </a:r>
            <a:r>
              <a:rPr lang="en-US" sz="1568" b="1">
                <a:solidFill>
                  <a:srgbClr val="FE3301"/>
                </a:solidFill>
                <a:latin typeface="Calibri" panose="22635452340000000000" pitchFamily="1"/>
              </a:rPr>
              <a:t>F/41.11</a:t>
            </a:r>
            <a:r>
              <a:rPr lang="en-US" sz="1568" b="1" baseline="30000">
                <a:solidFill>
                  <a:srgbClr val="FE3301"/>
                </a:solidFill>
                <a:latin typeface="Calibri" panose="22635452340000000000" pitchFamily="1"/>
              </a:rPr>
              <a:t>°</a:t>
            </a:r>
            <a:r>
              <a:rPr lang="en-US" sz="1568" b="1">
                <a:solidFill>
                  <a:srgbClr val="FE3301"/>
                </a:solidFill>
                <a:latin typeface="Calibri" panose="22635452340000000000" pitchFamily="1"/>
              </a:rPr>
              <a:t>C: </a:t>
            </a:r>
            <a:r>
              <a:rPr lang="en-US" sz="1568" b="1">
                <a:solidFill>
                  <a:srgbClr val="003B70"/>
                </a:solidFill>
                <a:latin typeface="Calibri" panose="22635452340000000000" pitchFamily="1"/>
              </a:rPr>
              <a:t>Convulsions </a:t>
            </a:r>
          </a:p>
          <a:p>
            <a:pPr marL="0" marR="0" indent="0" algn="l">
              <a:lnSpc>
                <a:spcPts val="1200"/>
              </a:lnSpc>
              <a:spcBef>
                <a:spcPts val="370"/>
              </a:spcBef>
              <a:spcAft>
                <a:spcPts val="0"/>
              </a:spcAft>
            </a:pPr>
            <a:r>
              <a:rPr lang="en-US" sz="1568" b="1" spc="-27">
                <a:solidFill>
                  <a:srgbClr val="FE3301"/>
                </a:solidFill>
                <a:latin typeface="Calibri" panose="22635452340000000000" pitchFamily="1"/>
              </a:rPr>
              <a:t>&gt;107 </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F/41.66</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a:t>
            </a:r>
            <a:r>
              <a:rPr lang="en-US" sz="1568" b="1" spc="-27">
                <a:solidFill>
                  <a:srgbClr val="003B70"/>
                </a:solidFill>
                <a:latin typeface="Calibri" panose="22635452340000000000" pitchFamily="1"/>
              </a:rPr>
              <a:t> Coma </a:t>
            </a:r>
          </a:p>
          <a:p>
            <a:pPr marL="0" marR="0" indent="0" algn="l">
              <a:lnSpc>
                <a:spcPts val="1100"/>
              </a:lnSpc>
              <a:spcBef>
                <a:spcPts val="365"/>
              </a:spcBef>
              <a:spcAft>
                <a:spcPts val="0"/>
              </a:spcAft>
            </a:pPr>
            <a:r>
              <a:rPr lang="en-US" sz="1568" b="1" spc="-27">
                <a:solidFill>
                  <a:srgbClr val="FE3301"/>
                </a:solidFill>
                <a:latin typeface="Calibri" panose="22635452340000000000" pitchFamily="1"/>
              </a:rPr>
              <a:t>&gt;108 </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F/42.22</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a:t>
            </a:r>
            <a:r>
              <a:rPr lang="en-US" sz="1568" b="1" spc="-27">
                <a:solidFill>
                  <a:srgbClr val="003B70"/>
                </a:solidFill>
                <a:latin typeface="Calibri" panose="22635452340000000000" pitchFamily="1"/>
              </a:rPr>
              <a:t> Death </a:t>
            </a:r>
          </a:p>
        </p:txBody>
      </p:sp>
      <p:sp>
        <p:nvSpPr>
          <p:cNvPr id="43" name="Text Placeholder 42"/>
          <p:cNvSpPr>
            <a:spLocks noGrp="1"/>
          </p:cNvSpPr>
          <p:nvPr>
            <p:ph type="body" idx="10"/>
          </p:nvPr>
        </p:nvSpPr>
        <p:spPr>
          <a:xfrm>
            <a:off x="6109945" y="2861829"/>
            <a:ext cx="10598275" cy="10089573"/>
          </a:xfrm>
          <a:prstGeom prst="rect">
            <a:avLst/>
          </a:prstGeom>
          <a:noFill/>
          <a:ln w="0" cmpd="sng">
            <a:noFill/>
            <a:prstDash val="solid"/>
          </a:ln>
        </p:spPr>
        <p:txBody>
          <a:bodyPr vert="horz" lIns="0" tIns="9525" rIns="0" bIns="0" anchor="t"/>
          <a:lstStyle>
            <a:lvl1pPr marL="0" marR="0" indent="0" algn="just">
              <a:lnSpc>
                <a:spcPts val="1909"/>
              </a:lnSpc>
              <a:spcBef>
                <a:spcPts val="839"/>
              </a:spcBef>
              <a:spcAft>
                <a:spcPts val="36994"/>
              </a:spcAft>
              <a:defRPr/>
            </a:lvl1pPr>
          </a:lstStyle>
          <a:p>
            <a:pPr marL="0" marR="0" indent="0" algn="just">
              <a:lnSpc>
                <a:spcPts val="1400"/>
              </a:lnSpc>
              <a:spcAft>
                <a:spcPts val="0"/>
              </a:spcAft>
            </a:pPr>
            <a:r>
              <a:rPr lang="en-US" sz="1773" b="1">
                <a:solidFill>
                  <a:srgbClr val="494749"/>
                </a:solidFill>
                <a:latin typeface="Calibri" panose="22635452340000000000" pitchFamily="1"/>
              </a:rPr>
              <a:t>Heat</a:t>
            </a:r>
            <a:r>
              <a:rPr lang="en-US" sz="1773" b="1">
                <a:solidFill>
                  <a:srgbClr val="003B70"/>
                </a:solidFill>
                <a:latin typeface="Calibri" panose="22635452340000000000" pitchFamily="1"/>
              </a:rPr>
              <a:t> Stress is any combination of air temperature, thermal radiation, humidity, airflow, and workload that may stress the body as it attempts to regulate body temperature. </a:t>
            </a:r>
          </a:p>
          <a:p>
            <a:pPr marL="0" marR="0" indent="0" algn="just">
              <a:lnSpc>
                <a:spcPts val="1400"/>
              </a:lnSpc>
              <a:spcBef>
                <a:spcPts val="590"/>
              </a:spcBef>
              <a:spcAft>
                <a:spcPts val="0"/>
              </a:spcAft>
            </a:pPr>
            <a:r>
              <a:rPr lang="en-US" sz="1773" b="1">
                <a:solidFill>
                  <a:srgbClr val="003B70"/>
                </a:solidFill>
                <a:latin typeface="Calibri" panose="22635452340000000000" pitchFamily="1"/>
              </a:rPr>
              <a:t>Many ships contain environments with high temperature and humidity levels which can lead to heat stress conditions that may have significant impacts on safety and productivity aboard ships . </a:t>
            </a:r>
          </a:p>
          <a:p>
            <a:pPr marL="0" marR="0" indent="0" algn="just">
              <a:lnSpc>
                <a:spcPts val="1400"/>
              </a:lnSpc>
              <a:spcBef>
                <a:spcPts val="615"/>
              </a:spcBef>
              <a:spcAft>
                <a:spcPts val="27130"/>
              </a:spcAft>
            </a:pPr>
            <a:r>
              <a:rPr lang="en-US" sz="1773" b="1" spc="14">
                <a:solidFill>
                  <a:srgbClr val="494749"/>
                </a:solidFill>
                <a:latin typeface="Calibri" panose="22635452340000000000" pitchFamily="1"/>
              </a:rPr>
              <a:t>Heat</a:t>
            </a:r>
            <a:r>
              <a:rPr lang="en-US" sz="1773" b="1" spc="14">
                <a:solidFill>
                  <a:srgbClr val="003B70"/>
                </a:solidFill>
                <a:latin typeface="Calibri" panose="22635452340000000000" pitchFamily="1"/>
              </a:rPr>
              <a:t> stress can lead to a number of illnesses, disabilities, and even death. Exposure to continued high temperatures leading to heat stress conditions can reduce work performance and morale and impair mental awareness, increasing the risk of workplace accidents, and ultimately compromising the readiness of the ship . Moreover, heat stress may directly impact manpower requirements aboard ships when heat exposures are high enough to require work/rest rotations. </a:t>
            </a:r>
          </a:p>
        </p:txBody>
      </p:sp>
      <p:sp>
        <p:nvSpPr>
          <p:cNvPr id="44" name="Text Placeholder 43"/>
          <p:cNvSpPr>
            <a:spLocks noGrp="1"/>
          </p:cNvSpPr>
          <p:nvPr>
            <p:ph type="body" idx="10"/>
          </p:nvPr>
        </p:nvSpPr>
        <p:spPr>
          <a:xfrm>
            <a:off x="16993098" y="2830658"/>
            <a:ext cx="7363012" cy="10885343"/>
          </a:xfrm>
          <a:prstGeom prst="rect">
            <a:avLst/>
          </a:prstGeom>
          <a:solidFill>
            <a:srgbClr val="003B70"/>
          </a:solidFill>
          <a:ln w="0" cmpd="sng">
            <a:noFill/>
            <a:prstDash val="solid"/>
          </a:ln>
        </p:spPr>
        <p:txBody>
          <a:bodyPr vert="horz" lIns="0" tIns="210820" rIns="0" bIns="0" anchor="t"/>
          <a:lstStyle>
            <a:lvl1pPr marL="0" marR="0" indent="0" algn="l">
              <a:lnSpc>
                <a:spcPts val="2182"/>
              </a:lnSpc>
              <a:spcBef>
                <a:spcPts val="1030"/>
              </a:spcBef>
              <a:spcAft>
                <a:spcPts val="3354"/>
              </a:spcAft>
              <a:defRPr/>
            </a:lvl1pPr>
          </a:lstStyle>
          <a:p>
            <a:pPr marL="0" marR="0" indent="0" algn="l">
              <a:lnSpc>
                <a:spcPts val="1500"/>
              </a:lnSpc>
              <a:spcAft>
                <a:spcPts val="0"/>
              </a:spcAft>
            </a:pPr>
            <a:r>
              <a:rPr lang="en-US" sz="1909" b="1" u="sng">
                <a:solidFill>
                  <a:srgbClr val="F06C22"/>
                </a:solidFill>
                <a:latin typeface="Calibri" panose="22635452340000000000" pitchFamily="1"/>
              </a:rPr>
              <a:t>SAFETY TIPS </a:t>
            </a:r>
          </a:p>
          <a:p>
            <a:pPr marL="182880" marR="0" indent="-182880" algn="l">
              <a:lnSpc>
                <a:spcPts val="1600"/>
              </a:lnSpc>
              <a:spcBef>
                <a:spcPts val="515"/>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Hydrate. Drink 8 to 16 cups of water a day. </a:t>
            </a:r>
          </a:p>
          <a:p>
            <a:pPr marL="182880" marR="0" indent="-182880" algn="l">
              <a:lnSpc>
                <a:spcPts val="1600"/>
              </a:lnSpc>
              <a:spcBef>
                <a:spcPts val="625"/>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Keep a lookout for shipmates and watch for symptoms. </a:t>
            </a:r>
          </a:p>
          <a:p>
            <a:pPr marL="182880" marR="137160" indent="-182880" algn="just">
              <a:lnSpc>
                <a:spcPts val="1600"/>
              </a:lnSpc>
              <a:spcBef>
                <a:spcPts val="620"/>
              </a:spcBef>
              <a:spcAft>
                <a:spcPts val="0"/>
              </a:spcAft>
            </a:pPr>
            <a:r>
              <a:rPr lang="en-US" sz="1909" spc="-27">
                <a:solidFill>
                  <a:srgbClr val="F06C22"/>
                </a:solidFill>
                <a:latin typeface="Segoe UI Symbol" panose="22635452340000000000" pitchFamily="2"/>
              </a:rPr>
              <a:t> </a:t>
            </a:r>
            <a:r>
              <a:rPr lang="en-US" sz="1705" b="1" spc="-27">
                <a:solidFill>
                  <a:srgbClr val="F06C22"/>
                </a:solidFill>
                <a:latin typeface="Calibri" panose="22635452340000000000" pitchFamily="1"/>
              </a:rPr>
              <a:t>A “break-in” period of about two weeks, with progressive degrees of heat exposure and physical exertion, will mini- mize the number of heat injuries and improve productiv-ity in the long term. </a:t>
            </a:r>
          </a:p>
          <a:p>
            <a:pPr marL="182880" marR="0" indent="-182880" algn="just">
              <a:lnSpc>
                <a:spcPts val="1600"/>
              </a:lnSpc>
              <a:spcBef>
                <a:spcPts val="595"/>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Eat a well-balanced diet. Salt food to taste. </a:t>
            </a:r>
          </a:p>
          <a:p>
            <a:pPr marL="182880" marR="0" indent="-182880" algn="just">
              <a:lnSpc>
                <a:spcPts val="1600"/>
              </a:lnSpc>
              <a:spcBef>
                <a:spcPts val="630"/>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Limit how much coffee and sodas you drink. </a:t>
            </a:r>
          </a:p>
          <a:p>
            <a:pPr marL="182880" marR="137160" indent="-182880" algn="just">
              <a:lnSpc>
                <a:spcPts val="1600"/>
              </a:lnSpc>
              <a:spcBef>
                <a:spcPts val="600"/>
              </a:spcBef>
              <a:spcAft>
                <a:spcPts val="0"/>
              </a:spcAft>
            </a:pPr>
            <a:r>
              <a:rPr lang="en-US" sz="1909" spc="-27">
                <a:solidFill>
                  <a:srgbClr val="F06C22"/>
                </a:solidFill>
                <a:latin typeface="Segoe UI Symbol" panose="22635452340000000000" pitchFamily="2"/>
              </a:rPr>
              <a:t> </a:t>
            </a:r>
            <a:r>
              <a:rPr lang="en-US" sz="1705" b="1" spc="-27">
                <a:solidFill>
                  <a:srgbClr val="F06C22"/>
                </a:solidFill>
                <a:latin typeface="Calibri" panose="22635452340000000000" pitchFamily="1"/>
              </a:rPr>
              <a:t>Don’t wear coveralls over utilities during damage-control or casualty-control drills in hot and/or unventilated spaces. </a:t>
            </a:r>
          </a:p>
          <a:p>
            <a:pPr marL="182880" marR="0" indent="-182880" algn="just">
              <a:lnSpc>
                <a:spcPts val="1600"/>
              </a:lnSpc>
              <a:spcBef>
                <a:spcPts val="625"/>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Get plenty of rest, at least 6 hours every 24 hour period. </a:t>
            </a:r>
          </a:p>
          <a:p>
            <a:pPr marL="182880" marR="0" indent="-182880" algn="just">
              <a:lnSpc>
                <a:spcPts val="1600"/>
              </a:lnSpc>
              <a:spcBef>
                <a:spcPts val="600"/>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Report heat-stress problems (missing lagging, steam leaks, poor ventilation, etc.). </a:t>
            </a:r>
          </a:p>
          <a:p>
            <a:pPr marL="182880" marR="137160" indent="-182880" algn="just">
              <a:lnSpc>
                <a:spcPts val="1600"/>
              </a:lnSpc>
              <a:spcBef>
                <a:spcPts val="625"/>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Ensure that the recovery time is in a cool area when leaving the heat stress working space. </a:t>
            </a:r>
          </a:p>
          <a:p>
            <a:pPr marL="182880" marR="0" indent="-182880" algn="just">
              <a:lnSpc>
                <a:spcPts val="1600"/>
              </a:lnSpc>
              <a:spcBef>
                <a:spcPts val="600"/>
              </a:spcBef>
              <a:spcAft>
                <a:spcPts val="0"/>
              </a:spcAft>
            </a:pPr>
            <a:r>
              <a:rPr lang="en-US" sz="1909">
                <a:solidFill>
                  <a:srgbClr val="F06C22"/>
                </a:solidFill>
                <a:latin typeface="Segoe UI Symbol" panose="22635452340000000000" pitchFamily="2"/>
              </a:rPr>
              <a:t> </a:t>
            </a:r>
            <a:r>
              <a:rPr lang="en-US" sz="1705" b="1">
                <a:solidFill>
                  <a:srgbClr val="F06C22"/>
                </a:solidFill>
                <a:latin typeface="Calibri" panose="22635452340000000000" pitchFamily="1"/>
              </a:rPr>
              <a:t>Schedule drills early or late in the day. </a:t>
            </a:r>
          </a:p>
          <a:p>
            <a:pPr marL="0" marR="0" indent="0" algn="l">
              <a:lnSpc>
                <a:spcPts val="1600"/>
              </a:lnSpc>
              <a:spcBef>
                <a:spcPts val="755"/>
              </a:spcBef>
              <a:spcAft>
                <a:spcPts val="2460"/>
              </a:spcAft>
            </a:pPr>
            <a:r>
              <a:rPr lang="en-US" sz="1909" spc="34">
                <a:solidFill>
                  <a:srgbClr val="F06C22"/>
                </a:solidFill>
                <a:latin typeface="Segoe UI Symbol" panose="22635452340000000000" pitchFamily="2"/>
              </a:rPr>
              <a:t> </a:t>
            </a:r>
            <a:r>
              <a:rPr lang="en-US" sz="1705" b="1" spc="34">
                <a:solidFill>
                  <a:srgbClr val="F06C22"/>
                </a:solidFill>
                <a:latin typeface="Calibri" panose="22635452340000000000" pitchFamily="1"/>
              </a:rPr>
              <a:t>Avoid starch in uniforms </a:t>
            </a:r>
          </a:p>
        </p:txBody>
      </p:sp>
      <p:sp>
        <p:nvSpPr>
          <p:cNvPr id="47" name="Text Placeholder 46"/>
          <p:cNvSpPr>
            <a:spLocks noGrp="1"/>
          </p:cNvSpPr>
          <p:nvPr>
            <p:ph type="body" idx="10"/>
          </p:nvPr>
        </p:nvSpPr>
        <p:spPr>
          <a:xfrm>
            <a:off x="5950573" y="12951403"/>
            <a:ext cx="10757647" cy="743816"/>
          </a:xfrm>
          <a:prstGeom prst="rect">
            <a:avLst/>
          </a:prstGeom>
          <a:noFill/>
          <a:ln w="0" cmpd="sng">
            <a:noFill/>
            <a:prstDash val="solid"/>
          </a:ln>
        </p:spPr>
        <p:txBody>
          <a:bodyPr vert="horz" lIns="0" tIns="146050" rIns="0" bIns="0" anchor="t"/>
          <a:lstStyle>
            <a:lvl1pPr marL="0" marR="561094" indent="0" algn="l">
              <a:lnSpc>
                <a:spcPts val="1500"/>
              </a:lnSpc>
              <a:spcAft>
                <a:spcPts val="1241"/>
              </a:spcAft>
              <a:defRPr/>
            </a:lvl1pPr>
          </a:lstStyle>
          <a:p>
            <a:pPr marL="0" marR="411480" indent="0" algn="l">
              <a:lnSpc>
                <a:spcPts val="1100"/>
              </a:lnSpc>
              <a:spcAft>
                <a:spcPts val="910"/>
              </a:spcAft>
            </a:pPr>
            <a:r>
              <a:rPr lang="en-US" sz="1227" b="1">
                <a:solidFill>
                  <a:srgbClr val="F06C22"/>
                </a:solidFill>
                <a:latin typeface="Calibri" panose="22635452340000000000" pitchFamily="1"/>
              </a:rPr>
              <a:t>Kindly refer HSE 5.13.2 “Exposure to Heat” for comprehensive guidance. </a:t>
            </a:r>
          </a:p>
        </p:txBody>
      </p:sp>
    </p:spTree>
    <p:extLst>
      <p:ext uri="{BB962C8B-B14F-4D97-AF65-F5344CB8AC3E}">
        <p14:creationId xmlns:p14="http://schemas.microsoft.com/office/powerpoint/2010/main" val="455477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2" y="9601200"/>
            <a:ext cx="14630400" cy="1133474"/>
          </a:xfrm>
          <a:prstGeom prst="rect">
            <a:avLst/>
          </a:prstGeom>
        </p:spPr>
        <p:txBody>
          <a:bodyPr vert="horz" lIns="91425" tIns="45712" rIns="91425" bIns="45712"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4779962" y="1225550"/>
            <a:ext cx="14630400" cy="8229600"/>
          </a:xfrm>
          <a:prstGeom prst="rect">
            <a:avLst/>
          </a:prstGeom>
        </p:spPr>
        <p:txBody>
          <a:bodyPr vert="horz" lIns="91425" tIns="45712" rIns="91425" bIns="45712"/>
          <a:lstStyle>
            <a:lvl1pPr marL="0" indent="0">
              <a:buNone/>
              <a:defRPr sz="3200"/>
            </a:lvl1pPr>
            <a:lvl2pPr marL="457124" indent="0">
              <a:buNone/>
              <a:defRPr sz="2800"/>
            </a:lvl2pPr>
            <a:lvl3pPr marL="914245" indent="0">
              <a:buNone/>
              <a:defRPr sz="2400"/>
            </a:lvl3pPr>
            <a:lvl4pPr marL="1371368" indent="0">
              <a:buNone/>
              <a:defRPr sz="1900"/>
            </a:lvl4pPr>
            <a:lvl5pPr marL="1828490" indent="0">
              <a:buNone/>
              <a:defRPr sz="1900"/>
            </a:lvl5pPr>
            <a:lvl6pPr marL="2285613" indent="0">
              <a:buNone/>
              <a:defRPr sz="1900"/>
            </a:lvl6pPr>
            <a:lvl7pPr marL="2742735" indent="0">
              <a:buNone/>
              <a:defRPr sz="1900"/>
            </a:lvl7pPr>
            <a:lvl8pPr marL="3199858" indent="0">
              <a:buNone/>
              <a:defRPr sz="1900"/>
            </a:lvl8pPr>
            <a:lvl9pPr marL="3656980" indent="0">
              <a:buNone/>
              <a:defRPr sz="1900"/>
            </a:lvl9pPr>
          </a:lstStyle>
          <a:p>
            <a:pPr lvl="0"/>
            <a:endParaRPr lang="en-US" noProof="0">
              <a:sym typeface="Thompson Modern Light" charset="0"/>
            </a:endParaRPr>
          </a:p>
        </p:txBody>
      </p:sp>
      <p:sp>
        <p:nvSpPr>
          <p:cNvPr id="4" name="Text Placeholder 3"/>
          <p:cNvSpPr>
            <a:spLocks noGrp="1"/>
          </p:cNvSpPr>
          <p:nvPr>
            <p:ph type="body" sz="half" idx="2"/>
          </p:nvPr>
        </p:nvSpPr>
        <p:spPr>
          <a:xfrm>
            <a:off x="4779962" y="10734674"/>
            <a:ext cx="14630400" cy="1609726"/>
          </a:xfrm>
          <a:prstGeom prst="rect">
            <a:avLst/>
          </a:prstGeom>
        </p:spPr>
        <p:txBody>
          <a:bodyPr vert="horz" lIns="91425" tIns="45712" rIns="91425" bIns="45712"/>
          <a:lstStyle>
            <a:lvl1pPr marL="0" indent="0">
              <a:buNone/>
              <a:defRPr sz="1500"/>
            </a:lvl1pPr>
            <a:lvl2pPr marL="457124" indent="0">
              <a:buNone/>
              <a:defRPr sz="1300"/>
            </a:lvl2pPr>
            <a:lvl3pPr marL="914245" indent="0">
              <a:buNone/>
              <a:defRPr sz="1100"/>
            </a:lvl3pPr>
            <a:lvl4pPr marL="1371368" indent="0">
              <a:buNone/>
              <a:defRPr sz="900"/>
            </a:lvl4pPr>
            <a:lvl5pPr marL="1828490" indent="0">
              <a:buNone/>
              <a:defRPr sz="900"/>
            </a:lvl5pPr>
            <a:lvl6pPr marL="2285613" indent="0">
              <a:buNone/>
              <a:defRPr sz="900"/>
            </a:lvl6pPr>
            <a:lvl7pPr marL="2742735" indent="0">
              <a:buNone/>
              <a:defRPr sz="900"/>
            </a:lvl7pPr>
            <a:lvl8pPr marL="3199858" indent="0">
              <a:buNone/>
              <a:defRPr sz="900"/>
            </a:lvl8pPr>
            <a:lvl9pPr marL="3656980" indent="0">
              <a:buNone/>
              <a:defRPr sz="900"/>
            </a:lvl9pPr>
          </a:lstStyle>
          <a:p>
            <a:pPr lvl="0"/>
            <a:r>
              <a:rPr lang="en-US"/>
              <a:t>Click to edit Master text styles</a:t>
            </a:r>
          </a:p>
        </p:txBody>
      </p:sp>
    </p:spTree>
    <p:extLst>
      <p:ext uri="{BB962C8B-B14F-4D97-AF65-F5344CB8AC3E}">
        <p14:creationId xmlns:p14="http://schemas.microsoft.com/office/powerpoint/2010/main" val="303800104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11600">
          <a:solidFill>
            <a:schemeClr val="tx1"/>
          </a:solidFill>
          <a:latin typeface="+mj-lt"/>
          <a:ea typeface="+mj-ea"/>
          <a:cs typeface="+mj-cs"/>
          <a:sym typeface="Thompson Modern Light" charset="0"/>
        </a:defRPr>
      </a:lvl1pPr>
      <a:lvl2pPr algn="ctr" rtl="0" eaLnBrk="0" fontAlgn="base" hangingPunct="0">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2pPr>
      <a:lvl3pPr algn="ctr" rtl="0" eaLnBrk="0" fontAlgn="base" hangingPunct="0">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3pPr>
      <a:lvl4pPr algn="ctr" rtl="0" eaLnBrk="0" fontAlgn="base" hangingPunct="0">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4pPr>
      <a:lvl5pPr algn="ctr" rtl="0" eaLnBrk="0" fontAlgn="base" hangingPunct="0">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5pPr>
      <a:lvl6pPr marL="457124" algn="ctr" rtl="0" fontAlgn="base">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6pPr>
      <a:lvl7pPr marL="914245" algn="ctr" rtl="0" fontAlgn="base">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7pPr>
      <a:lvl8pPr marL="1371368" algn="ctr" rtl="0" fontAlgn="base">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8pPr>
      <a:lvl9pPr marL="1828490" algn="ctr" rtl="0" fontAlgn="base">
        <a:spcBef>
          <a:spcPct val="0"/>
        </a:spcBef>
        <a:spcAft>
          <a:spcPct val="0"/>
        </a:spcAft>
        <a:defRPr sz="11600">
          <a:solidFill>
            <a:schemeClr val="tx1"/>
          </a:solidFill>
          <a:latin typeface="Thompson Modern Light" charset="0"/>
          <a:ea typeface="ヒラギノ角ゴ ProN W3" charset="0"/>
          <a:cs typeface="ヒラギノ角ゴ ProN W3" charset="0"/>
          <a:sym typeface="Thompson Modern Light" charset="0"/>
        </a:defRPr>
      </a:lvl9pPr>
    </p:titleStyle>
    <p:bodyStyle>
      <a:lvl1pPr marL="1117410" indent="-799965" algn="l" rtl="0" eaLnBrk="0" fontAlgn="base" hangingPunct="0">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1pPr>
      <a:lvl2pPr marL="1561835" indent="-799965" algn="l" rtl="0" eaLnBrk="0" fontAlgn="base" hangingPunct="0">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2pPr>
      <a:lvl3pPr marL="2006261" indent="-799965" algn="l" rtl="0" eaLnBrk="0" fontAlgn="base" hangingPunct="0">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3pPr>
      <a:lvl4pPr marL="2450684" indent="-799965" algn="l" rtl="0" eaLnBrk="0" fontAlgn="base" hangingPunct="0">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4pPr>
      <a:lvl5pPr marL="2895109" indent="-799965" algn="l" rtl="0" eaLnBrk="0" fontAlgn="base" hangingPunct="0">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5pPr>
      <a:lvl6pPr marL="3352231" indent="-799965" algn="l" rtl="0" fontAlgn="base">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6pPr>
      <a:lvl7pPr marL="3809354" indent="-799965" algn="l" rtl="0" fontAlgn="base">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7pPr>
      <a:lvl8pPr marL="4266478" indent="-799965" algn="l" rtl="0" fontAlgn="base">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8pPr>
      <a:lvl9pPr marL="4723599" indent="-799965" algn="l" rtl="0" fontAlgn="base">
        <a:spcBef>
          <a:spcPts val="5198"/>
        </a:spcBef>
        <a:spcAft>
          <a:spcPct val="0"/>
        </a:spcAft>
        <a:buSzPct val="171000"/>
        <a:buFont typeface="Thompson Modern Light" charset="0"/>
        <a:buChar char="•"/>
        <a:defRPr sz="5600">
          <a:solidFill>
            <a:schemeClr val="tx1"/>
          </a:solidFill>
          <a:latin typeface="+mn-lt"/>
          <a:ea typeface="+mn-ea"/>
          <a:cs typeface="+mn-cs"/>
          <a:sym typeface="Thompson Modern Light" charset="0"/>
        </a:defRPr>
      </a:lvl9pPr>
    </p:bodyStyle>
    <p:otherStyle>
      <a:defPPr>
        <a:defRPr lang="en-US"/>
      </a:defPPr>
      <a:lvl1pPr marL="0" algn="l" defTabSz="457124" rtl="0" eaLnBrk="1" latinLnBrk="0" hangingPunct="1">
        <a:defRPr sz="1700" kern="1200">
          <a:solidFill>
            <a:schemeClr val="tx1"/>
          </a:solidFill>
          <a:latin typeface="+mn-lt"/>
          <a:ea typeface="+mn-ea"/>
          <a:cs typeface="+mn-cs"/>
        </a:defRPr>
      </a:lvl1pPr>
      <a:lvl2pPr marL="457124" algn="l" defTabSz="457124" rtl="0" eaLnBrk="1" latinLnBrk="0" hangingPunct="1">
        <a:defRPr sz="1700" kern="1200">
          <a:solidFill>
            <a:schemeClr val="tx1"/>
          </a:solidFill>
          <a:latin typeface="+mn-lt"/>
          <a:ea typeface="+mn-ea"/>
          <a:cs typeface="+mn-cs"/>
        </a:defRPr>
      </a:lvl2pPr>
      <a:lvl3pPr marL="914245" algn="l" defTabSz="457124" rtl="0" eaLnBrk="1" latinLnBrk="0" hangingPunct="1">
        <a:defRPr sz="1700" kern="1200">
          <a:solidFill>
            <a:schemeClr val="tx1"/>
          </a:solidFill>
          <a:latin typeface="+mn-lt"/>
          <a:ea typeface="+mn-ea"/>
          <a:cs typeface="+mn-cs"/>
        </a:defRPr>
      </a:lvl3pPr>
      <a:lvl4pPr marL="1371368" algn="l" defTabSz="457124" rtl="0" eaLnBrk="1" latinLnBrk="0" hangingPunct="1">
        <a:defRPr sz="1700" kern="1200">
          <a:solidFill>
            <a:schemeClr val="tx1"/>
          </a:solidFill>
          <a:latin typeface="+mn-lt"/>
          <a:ea typeface="+mn-ea"/>
          <a:cs typeface="+mn-cs"/>
        </a:defRPr>
      </a:lvl4pPr>
      <a:lvl5pPr marL="1828490" algn="l" defTabSz="457124" rtl="0" eaLnBrk="1" latinLnBrk="0" hangingPunct="1">
        <a:defRPr sz="1700" kern="1200">
          <a:solidFill>
            <a:schemeClr val="tx1"/>
          </a:solidFill>
          <a:latin typeface="+mn-lt"/>
          <a:ea typeface="+mn-ea"/>
          <a:cs typeface="+mn-cs"/>
        </a:defRPr>
      </a:lvl5pPr>
      <a:lvl6pPr marL="2285613" algn="l" defTabSz="457124" rtl="0" eaLnBrk="1" latinLnBrk="0" hangingPunct="1">
        <a:defRPr sz="1700" kern="1200">
          <a:solidFill>
            <a:schemeClr val="tx1"/>
          </a:solidFill>
          <a:latin typeface="+mn-lt"/>
          <a:ea typeface="+mn-ea"/>
          <a:cs typeface="+mn-cs"/>
        </a:defRPr>
      </a:lvl6pPr>
      <a:lvl7pPr marL="2742735" algn="l" defTabSz="457124" rtl="0" eaLnBrk="1" latinLnBrk="0" hangingPunct="1">
        <a:defRPr sz="1700" kern="1200">
          <a:solidFill>
            <a:schemeClr val="tx1"/>
          </a:solidFill>
          <a:latin typeface="+mn-lt"/>
          <a:ea typeface="+mn-ea"/>
          <a:cs typeface="+mn-cs"/>
        </a:defRPr>
      </a:lvl7pPr>
      <a:lvl8pPr marL="3199858" algn="l" defTabSz="457124" rtl="0" eaLnBrk="1" latinLnBrk="0" hangingPunct="1">
        <a:defRPr sz="1700" kern="1200">
          <a:solidFill>
            <a:schemeClr val="tx1"/>
          </a:solidFill>
          <a:latin typeface="+mn-lt"/>
          <a:ea typeface="+mn-ea"/>
          <a:cs typeface="+mn-cs"/>
        </a:defRPr>
      </a:lvl8pPr>
      <a:lvl9pPr marL="3656980" algn="l" defTabSz="457124"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1" y="549283"/>
            <a:ext cx="21945602" cy="1422162"/>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1219201" y="2276853"/>
            <a:ext cx="21945602" cy="9975478"/>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7"/>
            <a:ext cx="5689600" cy="730250"/>
          </a:xfrm>
          <a:prstGeom prst="rect">
            <a:avLst/>
          </a:prstGeom>
        </p:spPr>
        <p:txBody>
          <a:bodyPr vert="horz" lIns="91436" tIns="45718" rIns="91436" bIns="45718" rtlCol="0" anchor="ctr"/>
          <a:lstStyle>
            <a:lvl1pPr algn="l">
              <a:defRPr sz="3200">
                <a:solidFill>
                  <a:schemeClr val="tx1">
                    <a:tint val="75000"/>
                  </a:schemeClr>
                </a:solidFill>
              </a:defRPr>
            </a:lvl1pPr>
          </a:lstStyle>
          <a:p>
            <a:pPr defTabSz="2437790" fontAlgn="auto">
              <a:spcBef>
                <a:spcPts val="0"/>
              </a:spcBef>
              <a:spcAft>
                <a:spcPts val="0"/>
              </a:spcAft>
            </a:pPr>
            <a:fld id="{FD1176A7-B091-469C-82C8-89C693043C40}" type="datetimeFigureOut">
              <a:rPr lang="en-US" smtClean="0">
                <a:solidFill>
                  <a:prstClr val="black">
                    <a:tint val="75000"/>
                  </a:prstClr>
                </a:solidFill>
                <a:latin typeface="Calibri"/>
                <a:ea typeface="+mn-ea"/>
                <a:cs typeface="+mn-cs"/>
              </a:rPr>
              <a:pPr defTabSz="2437790" fontAlgn="auto">
                <a:spcBef>
                  <a:spcPts val="0"/>
                </a:spcBef>
                <a:spcAft>
                  <a:spcPts val="0"/>
                </a:spcAft>
              </a:pPr>
              <a:t>05/07/2018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8331202" y="12712707"/>
            <a:ext cx="7721600" cy="730250"/>
          </a:xfrm>
          <a:prstGeom prst="rect">
            <a:avLst/>
          </a:prstGeom>
        </p:spPr>
        <p:txBody>
          <a:bodyPr vert="horz" lIns="91436" tIns="45718" rIns="91436" bIns="45718" rtlCol="0" anchor="ctr"/>
          <a:lstStyle>
            <a:lvl1pPr algn="ctr">
              <a:defRPr sz="3200">
                <a:solidFill>
                  <a:schemeClr val="tx1">
                    <a:tint val="75000"/>
                  </a:schemeClr>
                </a:solidFill>
              </a:defRPr>
            </a:lvl1pPr>
          </a:lstStyle>
          <a:p>
            <a:pPr defTabSz="243779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17475204" y="12712707"/>
            <a:ext cx="5689600" cy="730250"/>
          </a:xfrm>
          <a:prstGeom prst="rect">
            <a:avLst/>
          </a:prstGeom>
        </p:spPr>
        <p:txBody>
          <a:bodyPr vert="horz" lIns="91436" tIns="45718" rIns="91436" bIns="45718" rtlCol="0" anchor="ctr"/>
          <a:lstStyle>
            <a:lvl1pPr algn="r">
              <a:defRPr sz="3200">
                <a:solidFill>
                  <a:schemeClr val="tx1">
                    <a:tint val="75000"/>
                  </a:schemeClr>
                </a:solidFill>
              </a:defRPr>
            </a:lvl1pPr>
          </a:lstStyle>
          <a:p>
            <a:pPr defTabSz="2437790" fontAlgn="auto">
              <a:spcBef>
                <a:spcPts val="0"/>
              </a:spcBef>
              <a:spcAft>
                <a:spcPts val="0"/>
              </a:spcAft>
            </a:pPr>
            <a:fld id="{5939B1FA-81F2-4940-9AF3-5EAFB5D6669B}" type="slidenum">
              <a:rPr lang="en-US" smtClean="0">
                <a:solidFill>
                  <a:prstClr val="black">
                    <a:tint val="75000"/>
                  </a:prstClr>
                </a:solidFill>
                <a:latin typeface="Calibri"/>
                <a:ea typeface="+mn-ea"/>
                <a:cs typeface="+mn-cs"/>
              </a:rPr>
              <a:pPr defTabSz="243779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75157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2437690" rtl="0" eaLnBrk="1" latinLnBrk="0" hangingPunct="1">
        <a:spcBef>
          <a:spcPct val="0"/>
        </a:spcBef>
        <a:buNone/>
        <a:defRPr sz="6398" kern="1200">
          <a:solidFill>
            <a:schemeClr val="tx1">
              <a:lumMod val="65000"/>
              <a:lumOff val="35000"/>
            </a:schemeClr>
          </a:solidFill>
          <a:latin typeface="+mj-lt"/>
          <a:ea typeface="+mj-ea"/>
          <a:cs typeface="+mj-cs"/>
        </a:defRPr>
      </a:lvl1pPr>
    </p:titleStyle>
    <p:bodyStyle>
      <a:lvl1pPr marL="914134" indent="-914134" algn="l" defTabSz="2437690" rtl="0" eaLnBrk="1" latinLnBrk="0" hangingPunct="1">
        <a:spcBef>
          <a:spcPct val="20000"/>
        </a:spcBef>
        <a:buFont typeface="Arial" pitchFamily="34" charset="0"/>
        <a:buChar char="•"/>
        <a:defRPr sz="7198" kern="1200">
          <a:solidFill>
            <a:schemeClr val="tx1"/>
          </a:solidFill>
          <a:latin typeface="+mj-lt"/>
          <a:ea typeface="+mn-ea"/>
          <a:cs typeface="+mn-cs"/>
        </a:defRPr>
      </a:lvl1pPr>
      <a:lvl2pPr marL="1980622" indent="-761778" algn="l" defTabSz="2437690" rtl="0" eaLnBrk="1" latinLnBrk="0" hangingPunct="1">
        <a:spcBef>
          <a:spcPct val="20000"/>
        </a:spcBef>
        <a:buFont typeface="Arial" pitchFamily="34" charset="0"/>
        <a:buChar char="–"/>
        <a:defRPr sz="6398" kern="1200">
          <a:solidFill>
            <a:schemeClr val="tx1"/>
          </a:solidFill>
          <a:latin typeface="+mj-lt"/>
          <a:ea typeface="+mn-ea"/>
          <a:cs typeface="+mn-cs"/>
        </a:defRPr>
      </a:lvl2pPr>
      <a:lvl3pPr marL="3047110" indent="-609424" algn="l" defTabSz="2437690" rtl="0" eaLnBrk="1" latinLnBrk="0" hangingPunct="1">
        <a:spcBef>
          <a:spcPct val="20000"/>
        </a:spcBef>
        <a:buFont typeface="Arial" pitchFamily="34" charset="0"/>
        <a:buChar char="•"/>
        <a:defRPr sz="4798" kern="1200">
          <a:solidFill>
            <a:schemeClr val="tx1"/>
          </a:solidFill>
          <a:latin typeface="+mj-lt"/>
          <a:ea typeface="+mn-ea"/>
          <a:cs typeface="+mn-cs"/>
        </a:defRPr>
      </a:lvl3pPr>
      <a:lvl4pPr marL="4265958"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4pPr>
      <a:lvl5pPr marL="5484800"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5pPr>
      <a:lvl6pPr marL="6703644"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6pPr>
      <a:lvl7pPr marL="792248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7pPr>
      <a:lvl8pPr marL="9141332"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8pPr>
      <a:lvl9pPr marL="1036017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9pPr>
    </p:bodyStyle>
    <p:otherStyle>
      <a:defPPr>
        <a:defRPr lang="en-US"/>
      </a:defPPr>
      <a:lvl1pPr marL="0" algn="l" defTabSz="2437690" rtl="0" eaLnBrk="1" latinLnBrk="0" hangingPunct="1">
        <a:defRPr sz="4798" kern="1200">
          <a:solidFill>
            <a:schemeClr val="tx1"/>
          </a:solidFill>
          <a:latin typeface="+mn-lt"/>
          <a:ea typeface="+mn-ea"/>
          <a:cs typeface="+mn-cs"/>
        </a:defRPr>
      </a:lvl1pPr>
      <a:lvl2pPr marL="1218844" algn="l" defTabSz="2437690" rtl="0" eaLnBrk="1" latinLnBrk="0" hangingPunct="1">
        <a:defRPr sz="4798" kern="1200">
          <a:solidFill>
            <a:schemeClr val="tx1"/>
          </a:solidFill>
          <a:latin typeface="+mn-lt"/>
          <a:ea typeface="+mn-ea"/>
          <a:cs typeface="+mn-cs"/>
        </a:defRPr>
      </a:lvl2pPr>
      <a:lvl3pPr marL="2437690" algn="l" defTabSz="2437690" rtl="0" eaLnBrk="1" latinLnBrk="0" hangingPunct="1">
        <a:defRPr sz="4798" kern="1200">
          <a:solidFill>
            <a:schemeClr val="tx1"/>
          </a:solidFill>
          <a:latin typeface="+mn-lt"/>
          <a:ea typeface="+mn-ea"/>
          <a:cs typeface="+mn-cs"/>
        </a:defRPr>
      </a:lvl3pPr>
      <a:lvl4pPr marL="3656534" algn="l" defTabSz="2437690" rtl="0" eaLnBrk="1" latinLnBrk="0" hangingPunct="1">
        <a:defRPr sz="4798" kern="1200">
          <a:solidFill>
            <a:schemeClr val="tx1"/>
          </a:solidFill>
          <a:latin typeface="+mn-lt"/>
          <a:ea typeface="+mn-ea"/>
          <a:cs typeface="+mn-cs"/>
        </a:defRPr>
      </a:lvl4pPr>
      <a:lvl5pPr marL="4875378" algn="l" defTabSz="2437690" rtl="0" eaLnBrk="1" latinLnBrk="0" hangingPunct="1">
        <a:defRPr sz="4798" kern="1200">
          <a:solidFill>
            <a:schemeClr val="tx1"/>
          </a:solidFill>
          <a:latin typeface="+mn-lt"/>
          <a:ea typeface="+mn-ea"/>
          <a:cs typeface="+mn-cs"/>
        </a:defRPr>
      </a:lvl5pPr>
      <a:lvl6pPr marL="6094222" algn="l" defTabSz="2437690" rtl="0" eaLnBrk="1" latinLnBrk="0" hangingPunct="1">
        <a:defRPr sz="4798" kern="1200">
          <a:solidFill>
            <a:schemeClr val="tx1"/>
          </a:solidFill>
          <a:latin typeface="+mn-lt"/>
          <a:ea typeface="+mn-ea"/>
          <a:cs typeface="+mn-cs"/>
        </a:defRPr>
      </a:lvl6pPr>
      <a:lvl7pPr marL="7313068" algn="l" defTabSz="2437690" rtl="0" eaLnBrk="1" latinLnBrk="0" hangingPunct="1">
        <a:defRPr sz="4798" kern="1200">
          <a:solidFill>
            <a:schemeClr val="tx1"/>
          </a:solidFill>
          <a:latin typeface="+mn-lt"/>
          <a:ea typeface="+mn-ea"/>
          <a:cs typeface="+mn-cs"/>
        </a:defRPr>
      </a:lvl7pPr>
      <a:lvl8pPr marL="8531910" algn="l" defTabSz="2437690" rtl="0" eaLnBrk="1" latinLnBrk="0" hangingPunct="1">
        <a:defRPr sz="4798" kern="1200">
          <a:solidFill>
            <a:schemeClr val="tx1"/>
          </a:solidFill>
          <a:latin typeface="+mn-lt"/>
          <a:ea typeface="+mn-ea"/>
          <a:cs typeface="+mn-cs"/>
        </a:defRPr>
      </a:lvl8pPr>
      <a:lvl9pPr marL="9750756" algn="l" defTabSz="2437690" rtl="0" eaLnBrk="1" latinLnBrk="0" hangingPunct="1">
        <a:defRPr sz="4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1" y="549283"/>
            <a:ext cx="21945602" cy="1422162"/>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1219201" y="2276853"/>
            <a:ext cx="21945602" cy="9975478"/>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7"/>
            <a:ext cx="5689600" cy="730250"/>
          </a:xfrm>
          <a:prstGeom prst="rect">
            <a:avLst/>
          </a:prstGeom>
        </p:spPr>
        <p:txBody>
          <a:bodyPr vert="horz" lIns="91436" tIns="45718" rIns="91436" bIns="45718" rtlCol="0" anchor="ctr"/>
          <a:lstStyle>
            <a:lvl1pPr algn="l">
              <a:defRPr sz="3200">
                <a:solidFill>
                  <a:schemeClr val="tx1">
                    <a:tint val="75000"/>
                  </a:schemeClr>
                </a:solidFill>
              </a:defRPr>
            </a:lvl1pPr>
          </a:lstStyle>
          <a:p>
            <a:pPr defTabSz="2437790" fontAlgn="auto">
              <a:spcBef>
                <a:spcPts val="0"/>
              </a:spcBef>
              <a:spcAft>
                <a:spcPts val="0"/>
              </a:spcAft>
            </a:pPr>
            <a:fld id="{FD1176A7-B091-469C-82C8-89C693043C40}" type="datetimeFigureOut">
              <a:rPr lang="en-US" smtClean="0">
                <a:solidFill>
                  <a:prstClr val="black">
                    <a:tint val="75000"/>
                  </a:prstClr>
                </a:solidFill>
                <a:latin typeface="Calibri"/>
                <a:ea typeface="+mn-ea"/>
                <a:cs typeface="+mn-cs"/>
              </a:rPr>
              <a:pPr defTabSz="2437790" fontAlgn="auto">
                <a:spcBef>
                  <a:spcPts val="0"/>
                </a:spcBef>
                <a:spcAft>
                  <a:spcPts val="0"/>
                </a:spcAft>
              </a:pPr>
              <a:t>05/07/2018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8331202" y="12712707"/>
            <a:ext cx="7721600" cy="730250"/>
          </a:xfrm>
          <a:prstGeom prst="rect">
            <a:avLst/>
          </a:prstGeom>
        </p:spPr>
        <p:txBody>
          <a:bodyPr vert="horz" lIns="91436" tIns="45718" rIns="91436" bIns="45718" rtlCol="0" anchor="ctr"/>
          <a:lstStyle>
            <a:lvl1pPr algn="ctr">
              <a:defRPr sz="3200">
                <a:solidFill>
                  <a:schemeClr val="tx1">
                    <a:tint val="75000"/>
                  </a:schemeClr>
                </a:solidFill>
              </a:defRPr>
            </a:lvl1pPr>
          </a:lstStyle>
          <a:p>
            <a:pPr defTabSz="243779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17475204" y="12712707"/>
            <a:ext cx="5689600" cy="730250"/>
          </a:xfrm>
          <a:prstGeom prst="rect">
            <a:avLst/>
          </a:prstGeom>
        </p:spPr>
        <p:txBody>
          <a:bodyPr vert="horz" lIns="91436" tIns="45718" rIns="91436" bIns="45718" rtlCol="0" anchor="ctr"/>
          <a:lstStyle>
            <a:lvl1pPr algn="r">
              <a:defRPr sz="3200">
                <a:solidFill>
                  <a:schemeClr val="tx1">
                    <a:tint val="75000"/>
                  </a:schemeClr>
                </a:solidFill>
              </a:defRPr>
            </a:lvl1pPr>
          </a:lstStyle>
          <a:p>
            <a:pPr defTabSz="2437790" fontAlgn="auto">
              <a:spcBef>
                <a:spcPts val="0"/>
              </a:spcBef>
              <a:spcAft>
                <a:spcPts val="0"/>
              </a:spcAft>
            </a:pPr>
            <a:fld id="{5939B1FA-81F2-4940-9AF3-5EAFB5D6669B}" type="slidenum">
              <a:rPr lang="en-US" smtClean="0">
                <a:solidFill>
                  <a:prstClr val="black">
                    <a:tint val="75000"/>
                  </a:prstClr>
                </a:solidFill>
                <a:latin typeface="Calibri"/>
                <a:ea typeface="+mn-ea"/>
                <a:cs typeface="+mn-cs"/>
              </a:rPr>
              <a:pPr defTabSz="243779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3137277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2437690" rtl="0" eaLnBrk="1" latinLnBrk="0" hangingPunct="1">
        <a:spcBef>
          <a:spcPct val="0"/>
        </a:spcBef>
        <a:buNone/>
        <a:defRPr sz="6398" kern="1200">
          <a:solidFill>
            <a:schemeClr val="tx1">
              <a:lumMod val="65000"/>
              <a:lumOff val="35000"/>
            </a:schemeClr>
          </a:solidFill>
          <a:latin typeface="+mj-lt"/>
          <a:ea typeface="+mj-ea"/>
          <a:cs typeface="+mj-cs"/>
        </a:defRPr>
      </a:lvl1pPr>
    </p:titleStyle>
    <p:bodyStyle>
      <a:lvl1pPr marL="914134" indent="-914134" algn="l" defTabSz="2437690" rtl="0" eaLnBrk="1" latinLnBrk="0" hangingPunct="1">
        <a:spcBef>
          <a:spcPct val="20000"/>
        </a:spcBef>
        <a:buFont typeface="Arial" pitchFamily="34" charset="0"/>
        <a:buChar char="•"/>
        <a:defRPr sz="7198" kern="1200">
          <a:solidFill>
            <a:schemeClr val="tx1"/>
          </a:solidFill>
          <a:latin typeface="+mj-lt"/>
          <a:ea typeface="+mn-ea"/>
          <a:cs typeface="+mn-cs"/>
        </a:defRPr>
      </a:lvl1pPr>
      <a:lvl2pPr marL="1980622" indent="-761778" algn="l" defTabSz="2437690" rtl="0" eaLnBrk="1" latinLnBrk="0" hangingPunct="1">
        <a:spcBef>
          <a:spcPct val="20000"/>
        </a:spcBef>
        <a:buFont typeface="Arial" pitchFamily="34" charset="0"/>
        <a:buChar char="–"/>
        <a:defRPr sz="6398" kern="1200">
          <a:solidFill>
            <a:schemeClr val="tx1"/>
          </a:solidFill>
          <a:latin typeface="+mj-lt"/>
          <a:ea typeface="+mn-ea"/>
          <a:cs typeface="+mn-cs"/>
        </a:defRPr>
      </a:lvl2pPr>
      <a:lvl3pPr marL="3047110" indent="-609424" algn="l" defTabSz="2437690" rtl="0" eaLnBrk="1" latinLnBrk="0" hangingPunct="1">
        <a:spcBef>
          <a:spcPct val="20000"/>
        </a:spcBef>
        <a:buFont typeface="Arial" pitchFamily="34" charset="0"/>
        <a:buChar char="•"/>
        <a:defRPr sz="4798" kern="1200">
          <a:solidFill>
            <a:schemeClr val="tx1"/>
          </a:solidFill>
          <a:latin typeface="+mj-lt"/>
          <a:ea typeface="+mn-ea"/>
          <a:cs typeface="+mn-cs"/>
        </a:defRPr>
      </a:lvl3pPr>
      <a:lvl4pPr marL="4265958"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4pPr>
      <a:lvl5pPr marL="5484800"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5pPr>
      <a:lvl6pPr marL="6703644"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6pPr>
      <a:lvl7pPr marL="792248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7pPr>
      <a:lvl8pPr marL="9141332"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8pPr>
      <a:lvl9pPr marL="1036017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9pPr>
    </p:bodyStyle>
    <p:otherStyle>
      <a:defPPr>
        <a:defRPr lang="en-US"/>
      </a:defPPr>
      <a:lvl1pPr marL="0" algn="l" defTabSz="2437690" rtl="0" eaLnBrk="1" latinLnBrk="0" hangingPunct="1">
        <a:defRPr sz="4798" kern="1200">
          <a:solidFill>
            <a:schemeClr val="tx1"/>
          </a:solidFill>
          <a:latin typeface="+mn-lt"/>
          <a:ea typeface="+mn-ea"/>
          <a:cs typeface="+mn-cs"/>
        </a:defRPr>
      </a:lvl1pPr>
      <a:lvl2pPr marL="1218844" algn="l" defTabSz="2437690" rtl="0" eaLnBrk="1" latinLnBrk="0" hangingPunct="1">
        <a:defRPr sz="4798" kern="1200">
          <a:solidFill>
            <a:schemeClr val="tx1"/>
          </a:solidFill>
          <a:latin typeface="+mn-lt"/>
          <a:ea typeface="+mn-ea"/>
          <a:cs typeface="+mn-cs"/>
        </a:defRPr>
      </a:lvl2pPr>
      <a:lvl3pPr marL="2437690" algn="l" defTabSz="2437690" rtl="0" eaLnBrk="1" latinLnBrk="0" hangingPunct="1">
        <a:defRPr sz="4798" kern="1200">
          <a:solidFill>
            <a:schemeClr val="tx1"/>
          </a:solidFill>
          <a:latin typeface="+mn-lt"/>
          <a:ea typeface="+mn-ea"/>
          <a:cs typeface="+mn-cs"/>
        </a:defRPr>
      </a:lvl3pPr>
      <a:lvl4pPr marL="3656534" algn="l" defTabSz="2437690" rtl="0" eaLnBrk="1" latinLnBrk="0" hangingPunct="1">
        <a:defRPr sz="4798" kern="1200">
          <a:solidFill>
            <a:schemeClr val="tx1"/>
          </a:solidFill>
          <a:latin typeface="+mn-lt"/>
          <a:ea typeface="+mn-ea"/>
          <a:cs typeface="+mn-cs"/>
        </a:defRPr>
      </a:lvl4pPr>
      <a:lvl5pPr marL="4875378" algn="l" defTabSz="2437690" rtl="0" eaLnBrk="1" latinLnBrk="0" hangingPunct="1">
        <a:defRPr sz="4798" kern="1200">
          <a:solidFill>
            <a:schemeClr val="tx1"/>
          </a:solidFill>
          <a:latin typeface="+mn-lt"/>
          <a:ea typeface="+mn-ea"/>
          <a:cs typeface="+mn-cs"/>
        </a:defRPr>
      </a:lvl5pPr>
      <a:lvl6pPr marL="6094222" algn="l" defTabSz="2437690" rtl="0" eaLnBrk="1" latinLnBrk="0" hangingPunct="1">
        <a:defRPr sz="4798" kern="1200">
          <a:solidFill>
            <a:schemeClr val="tx1"/>
          </a:solidFill>
          <a:latin typeface="+mn-lt"/>
          <a:ea typeface="+mn-ea"/>
          <a:cs typeface="+mn-cs"/>
        </a:defRPr>
      </a:lvl6pPr>
      <a:lvl7pPr marL="7313068" algn="l" defTabSz="2437690" rtl="0" eaLnBrk="1" latinLnBrk="0" hangingPunct="1">
        <a:defRPr sz="4798" kern="1200">
          <a:solidFill>
            <a:schemeClr val="tx1"/>
          </a:solidFill>
          <a:latin typeface="+mn-lt"/>
          <a:ea typeface="+mn-ea"/>
          <a:cs typeface="+mn-cs"/>
        </a:defRPr>
      </a:lvl7pPr>
      <a:lvl8pPr marL="8531910" algn="l" defTabSz="2437690" rtl="0" eaLnBrk="1" latinLnBrk="0" hangingPunct="1">
        <a:defRPr sz="4798" kern="1200">
          <a:solidFill>
            <a:schemeClr val="tx1"/>
          </a:solidFill>
          <a:latin typeface="+mn-lt"/>
          <a:ea typeface="+mn-ea"/>
          <a:cs typeface="+mn-cs"/>
        </a:defRPr>
      </a:lvl8pPr>
      <a:lvl9pPr marL="9750756" algn="l" defTabSz="2437690" rtl="0" eaLnBrk="1" latinLnBrk="0" hangingPunct="1">
        <a:defRPr sz="4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1" y="549283"/>
            <a:ext cx="21945602" cy="1422162"/>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1219201" y="2276853"/>
            <a:ext cx="21945602" cy="9975478"/>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7"/>
            <a:ext cx="5689600" cy="730250"/>
          </a:xfrm>
          <a:prstGeom prst="rect">
            <a:avLst/>
          </a:prstGeom>
        </p:spPr>
        <p:txBody>
          <a:bodyPr vert="horz" lIns="91436" tIns="45718" rIns="91436" bIns="45718" rtlCol="0" anchor="ctr"/>
          <a:lstStyle>
            <a:lvl1pPr algn="l">
              <a:defRPr sz="3200">
                <a:solidFill>
                  <a:schemeClr val="tx1">
                    <a:tint val="75000"/>
                  </a:schemeClr>
                </a:solidFill>
              </a:defRPr>
            </a:lvl1pPr>
          </a:lstStyle>
          <a:p>
            <a:pPr defTabSz="2437790" fontAlgn="auto">
              <a:spcBef>
                <a:spcPts val="0"/>
              </a:spcBef>
              <a:spcAft>
                <a:spcPts val="0"/>
              </a:spcAft>
            </a:pPr>
            <a:fld id="{FD1176A7-B091-469C-82C8-89C693043C40}" type="datetimeFigureOut">
              <a:rPr lang="en-US" smtClean="0">
                <a:solidFill>
                  <a:prstClr val="black">
                    <a:tint val="75000"/>
                  </a:prstClr>
                </a:solidFill>
                <a:latin typeface="Calibri"/>
                <a:ea typeface="+mn-ea"/>
                <a:cs typeface="+mn-cs"/>
              </a:rPr>
              <a:pPr defTabSz="2437790" fontAlgn="auto">
                <a:spcBef>
                  <a:spcPts val="0"/>
                </a:spcBef>
                <a:spcAft>
                  <a:spcPts val="0"/>
                </a:spcAft>
              </a:pPr>
              <a:t>05/07/2018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8331202" y="12712707"/>
            <a:ext cx="7721600" cy="730250"/>
          </a:xfrm>
          <a:prstGeom prst="rect">
            <a:avLst/>
          </a:prstGeom>
        </p:spPr>
        <p:txBody>
          <a:bodyPr vert="horz" lIns="91436" tIns="45718" rIns="91436" bIns="45718" rtlCol="0" anchor="ctr"/>
          <a:lstStyle>
            <a:lvl1pPr algn="ctr">
              <a:defRPr sz="3200">
                <a:solidFill>
                  <a:schemeClr val="tx1">
                    <a:tint val="75000"/>
                  </a:schemeClr>
                </a:solidFill>
              </a:defRPr>
            </a:lvl1pPr>
          </a:lstStyle>
          <a:p>
            <a:pPr defTabSz="243779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17475204" y="12712707"/>
            <a:ext cx="5689600" cy="730250"/>
          </a:xfrm>
          <a:prstGeom prst="rect">
            <a:avLst/>
          </a:prstGeom>
        </p:spPr>
        <p:txBody>
          <a:bodyPr vert="horz" lIns="91436" tIns="45718" rIns="91436" bIns="45718" rtlCol="0" anchor="ctr"/>
          <a:lstStyle>
            <a:lvl1pPr algn="r">
              <a:defRPr sz="3200">
                <a:solidFill>
                  <a:schemeClr val="tx1">
                    <a:tint val="75000"/>
                  </a:schemeClr>
                </a:solidFill>
              </a:defRPr>
            </a:lvl1pPr>
          </a:lstStyle>
          <a:p>
            <a:pPr defTabSz="2437790" fontAlgn="auto">
              <a:spcBef>
                <a:spcPts val="0"/>
              </a:spcBef>
              <a:spcAft>
                <a:spcPts val="0"/>
              </a:spcAft>
            </a:pPr>
            <a:fld id="{5939B1FA-81F2-4940-9AF3-5EAFB5D6669B}" type="slidenum">
              <a:rPr lang="en-US" smtClean="0">
                <a:solidFill>
                  <a:prstClr val="black">
                    <a:tint val="75000"/>
                  </a:prstClr>
                </a:solidFill>
                <a:latin typeface="Calibri"/>
                <a:ea typeface="+mn-ea"/>
                <a:cs typeface="+mn-cs"/>
              </a:rPr>
              <a:pPr defTabSz="243779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177624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2437690" rtl="0" eaLnBrk="1" latinLnBrk="0" hangingPunct="1">
        <a:spcBef>
          <a:spcPct val="0"/>
        </a:spcBef>
        <a:buNone/>
        <a:defRPr sz="6398" kern="1200">
          <a:solidFill>
            <a:schemeClr val="tx1">
              <a:lumMod val="65000"/>
              <a:lumOff val="35000"/>
            </a:schemeClr>
          </a:solidFill>
          <a:latin typeface="+mj-lt"/>
          <a:ea typeface="+mj-ea"/>
          <a:cs typeface="+mj-cs"/>
        </a:defRPr>
      </a:lvl1pPr>
    </p:titleStyle>
    <p:bodyStyle>
      <a:lvl1pPr marL="914134" indent="-914134" algn="l" defTabSz="2437690" rtl="0" eaLnBrk="1" latinLnBrk="0" hangingPunct="1">
        <a:spcBef>
          <a:spcPct val="20000"/>
        </a:spcBef>
        <a:buFont typeface="Arial" pitchFamily="34" charset="0"/>
        <a:buChar char="•"/>
        <a:defRPr sz="7198" kern="1200">
          <a:solidFill>
            <a:schemeClr val="tx1"/>
          </a:solidFill>
          <a:latin typeface="+mj-lt"/>
          <a:ea typeface="+mn-ea"/>
          <a:cs typeface="+mn-cs"/>
        </a:defRPr>
      </a:lvl1pPr>
      <a:lvl2pPr marL="1980622" indent="-761778" algn="l" defTabSz="2437690" rtl="0" eaLnBrk="1" latinLnBrk="0" hangingPunct="1">
        <a:spcBef>
          <a:spcPct val="20000"/>
        </a:spcBef>
        <a:buFont typeface="Arial" pitchFamily="34" charset="0"/>
        <a:buChar char="–"/>
        <a:defRPr sz="6398" kern="1200">
          <a:solidFill>
            <a:schemeClr val="tx1"/>
          </a:solidFill>
          <a:latin typeface="+mj-lt"/>
          <a:ea typeface="+mn-ea"/>
          <a:cs typeface="+mn-cs"/>
        </a:defRPr>
      </a:lvl2pPr>
      <a:lvl3pPr marL="3047110" indent="-609424" algn="l" defTabSz="2437690" rtl="0" eaLnBrk="1" latinLnBrk="0" hangingPunct="1">
        <a:spcBef>
          <a:spcPct val="20000"/>
        </a:spcBef>
        <a:buFont typeface="Arial" pitchFamily="34" charset="0"/>
        <a:buChar char="•"/>
        <a:defRPr sz="4798" kern="1200">
          <a:solidFill>
            <a:schemeClr val="tx1"/>
          </a:solidFill>
          <a:latin typeface="+mj-lt"/>
          <a:ea typeface="+mn-ea"/>
          <a:cs typeface="+mn-cs"/>
        </a:defRPr>
      </a:lvl3pPr>
      <a:lvl4pPr marL="4265958"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4pPr>
      <a:lvl5pPr marL="5484800"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5pPr>
      <a:lvl6pPr marL="6703644"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6pPr>
      <a:lvl7pPr marL="792248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7pPr>
      <a:lvl8pPr marL="9141332"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8pPr>
      <a:lvl9pPr marL="1036017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9pPr>
    </p:bodyStyle>
    <p:otherStyle>
      <a:defPPr>
        <a:defRPr lang="en-US"/>
      </a:defPPr>
      <a:lvl1pPr marL="0" algn="l" defTabSz="2437690" rtl="0" eaLnBrk="1" latinLnBrk="0" hangingPunct="1">
        <a:defRPr sz="4798" kern="1200">
          <a:solidFill>
            <a:schemeClr val="tx1"/>
          </a:solidFill>
          <a:latin typeface="+mn-lt"/>
          <a:ea typeface="+mn-ea"/>
          <a:cs typeface="+mn-cs"/>
        </a:defRPr>
      </a:lvl1pPr>
      <a:lvl2pPr marL="1218844" algn="l" defTabSz="2437690" rtl="0" eaLnBrk="1" latinLnBrk="0" hangingPunct="1">
        <a:defRPr sz="4798" kern="1200">
          <a:solidFill>
            <a:schemeClr val="tx1"/>
          </a:solidFill>
          <a:latin typeface="+mn-lt"/>
          <a:ea typeface="+mn-ea"/>
          <a:cs typeface="+mn-cs"/>
        </a:defRPr>
      </a:lvl2pPr>
      <a:lvl3pPr marL="2437690" algn="l" defTabSz="2437690" rtl="0" eaLnBrk="1" latinLnBrk="0" hangingPunct="1">
        <a:defRPr sz="4798" kern="1200">
          <a:solidFill>
            <a:schemeClr val="tx1"/>
          </a:solidFill>
          <a:latin typeface="+mn-lt"/>
          <a:ea typeface="+mn-ea"/>
          <a:cs typeface="+mn-cs"/>
        </a:defRPr>
      </a:lvl3pPr>
      <a:lvl4pPr marL="3656534" algn="l" defTabSz="2437690" rtl="0" eaLnBrk="1" latinLnBrk="0" hangingPunct="1">
        <a:defRPr sz="4798" kern="1200">
          <a:solidFill>
            <a:schemeClr val="tx1"/>
          </a:solidFill>
          <a:latin typeface="+mn-lt"/>
          <a:ea typeface="+mn-ea"/>
          <a:cs typeface="+mn-cs"/>
        </a:defRPr>
      </a:lvl4pPr>
      <a:lvl5pPr marL="4875378" algn="l" defTabSz="2437690" rtl="0" eaLnBrk="1" latinLnBrk="0" hangingPunct="1">
        <a:defRPr sz="4798" kern="1200">
          <a:solidFill>
            <a:schemeClr val="tx1"/>
          </a:solidFill>
          <a:latin typeface="+mn-lt"/>
          <a:ea typeface="+mn-ea"/>
          <a:cs typeface="+mn-cs"/>
        </a:defRPr>
      </a:lvl5pPr>
      <a:lvl6pPr marL="6094222" algn="l" defTabSz="2437690" rtl="0" eaLnBrk="1" latinLnBrk="0" hangingPunct="1">
        <a:defRPr sz="4798" kern="1200">
          <a:solidFill>
            <a:schemeClr val="tx1"/>
          </a:solidFill>
          <a:latin typeface="+mn-lt"/>
          <a:ea typeface="+mn-ea"/>
          <a:cs typeface="+mn-cs"/>
        </a:defRPr>
      </a:lvl6pPr>
      <a:lvl7pPr marL="7313068" algn="l" defTabSz="2437690" rtl="0" eaLnBrk="1" latinLnBrk="0" hangingPunct="1">
        <a:defRPr sz="4798" kern="1200">
          <a:solidFill>
            <a:schemeClr val="tx1"/>
          </a:solidFill>
          <a:latin typeface="+mn-lt"/>
          <a:ea typeface="+mn-ea"/>
          <a:cs typeface="+mn-cs"/>
        </a:defRPr>
      </a:lvl7pPr>
      <a:lvl8pPr marL="8531910" algn="l" defTabSz="2437690" rtl="0" eaLnBrk="1" latinLnBrk="0" hangingPunct="1">
        <a:defRPr sz="4798" kern="1200">
          <a:solidFill>
            <a:schemeClr val="tx1"/>
          </a:solidFill>
          <a:latin typeface="+mn-lt"/>
          <a:ea typeface="+mn-ea"/>
          <a:cs typeface="+mn-cs"/>
        </a:defRPr>
      </a:lvl8pPr>
      <a:lvl9pPr marL="9750756" algn="l" defTabSz="2437690" rtl="0" eaLnBrk="1" latinLnBrk="0" hangingPunct="1">
        <a:defRPr sz="4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1" y="549283"/>
            <a:ext cx="21945602" cy="1422162"/>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1219201" y="2276853"/>
            <a:ext cx="21945602" cy="9975478"/>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7"/>
            <a:ext cx="5689600" cy="730250"/>
          </a:xfrm>
          <a:prstGeom prst="rect">
            <a:avLst/>
          </a:prstGeom>
        </p:spPr>
        <p:txBody>
          <a:bodyPr vert="horz" lIns="91436" tIns="45718" rIns="91436" bIns="45718" rtlCol="0" anchor="ctr"/>
          <a:lstStyle>
            <a:lvl1pPr algn="l">
              <a:defRPr sz="3200">
                <a:solidFill>
                  <a:schemeClr val="tx1">
                    <a:tint val="75000"/>
                  </a:schemeClr>
                </a:solidFill>
              </a:defRPr>
            </a:lvl1pPr>
          </a:lstStyle>
          <a:p>
            <a:pPr defTabSz="2437790" fontAlgn="auto">
              <a:spcBef>
                <a:spcPts val="0"/>
              </a:spcBef>
              <a:spcAft>
                <a:spcPts val="0"/>
              </a:spcAft>
            </a:pPr>
            <a:fld id="{FD1176A7-B091-469C-82C8-89C693043C40}" type="datetimeFigureOut">
              <a:rPr lang="en-US" smtClean="0">
                <a:solidFill>
                  <a:prstClr val="black">
                    <a:tint val="75000"/>
                  </a:prstClr>
                </a:solidFill>
                <a:latin typeface="Calibri"/>
                <a:ea typeface="+mn-ea"/>
                <a:cs typeface="+mn-cs"/>
              </a:rPr>
              <a:pPr defTabSz="2437790" fontAlgn="auto">
                <a:spcBef>
                  <a:spcPts val="0"/>
                </a:spcBef>
                <a:spcAft>
                  <a:spcPts val="0"/>
                </a:spcAft>
              </a:pPr>
              <a:t>05/07/2018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8331202" y="12712707"/>
            <a:ext cx="7721600" cy="730250"/>
          </a:xfrm>
          <a:prstGeom prst="rect">
            <a:avLst/>
          </a:prstGeom>
        </p:spPr>
        <p:txBody>
          <a:bodyPr vert="horz" lIns="91436" tIns="45718" rIns="91436" bIns="45718" rtlCol="0" anchor="ctr"/>
          <a:lstStyle>
            <a:lvl1pPr algn="ctr">
              <a:defRPr sz="3200">
                <a:solidFill>
                  <a:schemeClr val="tx1">
                    <a:tint val="75000"/>
                  </a:schemeClr>
                </a:solidFill>
              </a:defRPr>
            </a:lvl1pPr>
          </a:lstStyle>
          <a:p>
            <a:pPr defTabSz="243779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17475204" y="12712707"/>
            <a:ext cx="5689600" cy="730250"/>
          </a:xfrm>
          <a:prstGeom prst="rect">
            <a:avLst/>
          </a:prstGeom>
        </p:spPr>
        <p:txBody>
          <a:bodyPr vert="horz" lIns="91436" tIns="45718" rIns="91436" bIns="45718" rtlCol="0" anchor="ctr"/>
          <a:lstStyle>
            <a:lvl1pPr algn="r">
              <a:defRPr sz="3200">
                <a:solidFill>
                  <a:schemeClr val="tx1">
                    <a:tint val="75000"/>
                  </a:schemeClr>
                </a:solidFill>
              </a:defRPr>
            </a:lvl1pPr>
          </a:lstStyle>
          <a:p>
            <a:pPr defTabSz="2437790" fontAlgn="auto">
              <a:spcBef>
                <a:spcPts val="0"/>
              </a:spcBef>
              <a:spcAft>
                <a:spcPts val="0"/>
              </a:spcAft>
            </a:pPr>
            <a:fld id="{5939B1FA-81F2-4940-9AF3-5EAFB5D6669B}" type="slidenum">
              <a:rPr lang="en-US" smtClean="0">
                <a:solidFill>
                  <a:prstClr val="black">
                    <a:tint val="75000"/>
                  </a:prstClr>
                </a:solidFill>
                <a:latin typeface="Calibri"/>
                <a:ea typeface="+mn-ea"/>
                <a:cs typeface="+mn-cs"/>
              </a:rPr>
              <a:pPr defTabSz="243779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7345334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2437690" rtl="0" eaLnBrk="1" latinLnBrk="0" hangingPunct="1">
        <a:spcBef>
          <a:spcPct val="0"/>
        </a:spcBef>
        <a:buNone/>
        <a:defRPr sz="6398" kern="1200">
          <a:solidFill>
            <a:schemeClr val="tx1">
              <a:lumMod val="65000"/>
              <a:lumOff val="35000"/>
            </a:schemeClr>
          </a:solidFill>
          <a:latin typeface="+mj-lt"/>
          <a:ea typeface="+mj-ea"/>
          <a:cs typeface="+mj-cs"/>
        </a:defRPr>
      </a:lvl1pPr>
    </p:titleStyle>
    <p:bodyStyle>
      <a:lvl1pPr marL="914134" indent="-914134" algn="l" defTabSz="2437690" rtl="0" eaLnBrk="1" latinLnBrk="0" hangingPunct="1">
        <a:spcBef>
          <a:spcPct val="20000"/>
        </a:spcBef>
        <a:buFont typeface="Arial" pitchFamily="34" charset="0"/>
        <a:buChar char="•"/>
        <a:defRPr sz="7198" kern="1200">
          <a:solidFill>
            <a:schemeClr val="tx1"/>
          </a:solidFill>
          <a:latin typeface="+mj-lt"/>
          <a:ea typeface="+mn-ea"/>
          <a:cs typeface="+mn-cs"/>
        </a:defRPr>
      </a:lvl1pPr>
      <a:lvl2pPr marL="1980622" indent="-761778" algn="l" defTabSz="2437690" rtl="0" eaLnBrk="1" latinLnBrk="0" hangingPunct="1">
        <a:spcBef>
          <a:spcPct val="20000"/>
        </a:spcBef>
        <a:buFont typeface="Arial" pitchFamily="34" charset="0"/>
        <a:buChar char="–"/>
        <a:defRPr sz="6398" kern="1200">
          <a:solidFill>
            <a:schemeClr val="tx1"/>
          </a:solidFill>
          <a:latin typeface="+mj-lt"/>
          <a:ea typeface="+mn-ea"/>
          <a:cs typeface="+mn-cs"/>
        </a:defRPr>
      </a:lvl2pPr>
      <a:lvl3pPr marL="3047110" indent="-609424" algn="l" defTabSz="2437690" rtl="0" eaLnBrk="1" latinLnBrk="0" hangingPunct="1">
        <a:spcBef>
          <a:spcPct val="20000"/>
        </a:spcBef>
        <a:buFont typeface="Arial" pitchFamily="34" charset="0"/>
        <a:buChar char="•"/>
        <a:defRPr sz="4798" kern="1200">
          <a:solidFill>
            <a:schemeClr val="tx1"/>
          </a:solidFill>
          <a:latin typeface="+mj-lt"/>
          <a:ea typeface="+mn-ea"/>
          <a:cs typeface="+mn-cs"/>
        </a:defRPr>
      </a:lvl3pPr>
      <a:lvl4pPr marL="4265958"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4pPr>
      <a:lvl5pPr marL="5484800" indent="-609424" algn="l" defTabSz="2437690" rtl="0" eaLnBrk="1" latinLnBrk="0" hangingPunct="1">
        <a:spcBef>
          <a:spcPct val="20000"/>
        </a:spcBef>
        <a:buFont typeface="Arial" pitchFamily="34" charset="0"/>
        <a:buChar char="»"/>
        <a:defRPr sz="4000" kern="1200">
          <a:solidFill>
            <a:schemeClr val="tx1"/>
          </a:solidFill>
          <a:latin typeface="+mj-lt"/>
          <a:ea typeface="+mn-ea"/>
          <a:cs typeface="+mn-cs"/>
        </a:defRPr>
      </a:lvl5pPr>
      <a:lvl6pPr marL="6703644"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6pPr>
      <a:lvl7pPr marL="792248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7pPr>
      <a:lvl8pPr marL="9141332"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8pPr>
      <a:lvl9pPr marL="10360178" indent="-609424" algn="l" defTabSz="2437690" rtl="0" eaLnBrk="1" latinLnBrk="0" hangingPunct="1">
        <a:spcBef>
          <a:spcPct val="20000"/>
        </a:spcBef>
        <a:buFont typeface="Arial" pitchFamily="34" charset="0"/>
        <a:buChar char="•"/>
        <a:defRPr sz="5332" kern="1200">
          <a:solidFill>
            <a:schemeClr val="tx1"/>
          </a:solidFill>
          <a:latin typeface="+mn-lt"/>
          <a:ea typeface="+mn-ea"/>
          <a:cs typeface="+mn-cs"/>
        </a:defRPr>
      </a:lvl9pPr>
    </p:bodyStyle>
    <p:otherStyle>
      <a:defPPr>
        <a:defRPr lang="en-US"/>
      </a:defPPr>
      <a:lvl1pPr marL="0" algn="l" defTabSz="2437690" rtl="0" eaLnBrk="1" latinLnBrk="0" hangingPunct="1">
        <a:defRPr sz="4798" kern="1200">
          <a:solidFill>
            <a:schemeClr val="tx1"/>
          </a:solidFill>
          <a:latin typeface="+mn-lt"/>
          <a:ea typeface="+mn-ea"/>
          <a:cs typeface="+mn-cs"/>
        </a:defRPr>
      </a:lvl1pPr>
      <a:lvl2pPr marL="1218844" algn="l" defTabSz="2437690" rtl="0" eaLnBrk="1" latinLnBrk="0" hangingPunct="1">
        <a:defRPr sz="4798" kern="1200">
          <a:solidFill>
            <a:schemeClr val="tx1"/>
          </a:solidFill>
          <a:latin typeface="+mn-lt"/>
          <a:ea typeface="+mn-ea"/>
          <a:cs typeface="+mn-cs"/>
        </a:defRPr>
      </a:lvl2pPr>
      <a:lvl3pPr marL="2437690" algn="l" defTabSz="2437690" rtl="0" eaLnBrk="1" latinLnBrk="0" hangingPunct="1">
        <a:defRPr sz="4798" kern="1200">
          <a:solidFill>
            <a:schemeClr val="tx1"/>
          </a:solidFill>
          <a:latin typeface="+mn-lt"/>
          <a:ea typeface="+mn-ea"/>
          <a:cs typeface="+mn-cs"/>
        </a:defRPr>
      </a:lvl3pPr>
      <a:lvl4pPr marL="3656534" algn="l" defTabSz="2437690" rtl="0" eaLnBrk="1" latinLnBrk="0" hangingPunct="1">
        <a:defRPr sz="4798" kern="1200">
          <a:solidFill>
            <a:schemeClr val="tx1"/>
          </a:solidFill>
          <a:latin typeface="+mn-lt"/>
          <a:ea typeface="+mn-ea"/>
          <a:cs typeface="+mn-cs"/>
        </a:defRPr>
      </a:lvl4pPr>
      <a:lvl5pPr marL="4875378" algn="l" defTabSz="2437690" rtl="0" eaLnBrk="1" latinLnBrk="0" hangingPunct="1">
        <a:defRPr sz="4798" kern="1200">
          <a:solidFill>
            <a:schemeClr val="tx1"/>
          </a:solidFill>
          <a:latin typeface="+mn-lt"/>
          <a:ea typeface="+mn-ea"/>
          <a:cs typeface="+mn-cs"/>
        </a:defRPr>
      </a:lvl5pPr>
      <a:lvl6pPr marL="6094222" algn="l" defTabSz="2437690" rtl="0" eaLnBrk="1" latinLnBrk="0" hangingPunct="1">
        <a:defRPr sz="4798" kern="1200">
          <a:solidFill>
            <a:schemeClr val="tx1"/>
          </a:solidFill>
          <a:latin typeface="+mn-lt"/>
          <a:ea typeface="+mn-ea"/>
          <a:cs typeface="+mn-cs"/>
        </a:defRPr>
      </a:lvl6pPr>
      <a:lvl7pPr marL="7313068" algn="l" defTabSz="2437690" rtl="0" eaLnBrk="1" latinLnBrk="0" hangingPunct="1">
        <a:defRPr sz="4798" kern="1200">
          <a:solidFill>
            <a:schemeClr val="tx1"/>
          </a:solidFill>
          <a:latin typeface="+mn-lt"/>
          <a:ea typeface="+mn-ea"/>
          <a:cs typeface="+mn-cs"/>
        </a:defRPr>
      </a:lvl7pPr>
      <a:lvl8pPr marL="8531910" algn="l" defTabSz="2437690" rtl="0" eaLnBrk="1" latinLnBrk="0" hangingPunct="1">
        <a:defRPr sz="4798" kern="1200">
          <a:solidFill>
            <a:schemeClr val="tx1"/>
          </a:solidFill>
          <a:latin typeface="+mn-lt"/>
          <a:ea typeface="+mn-ea"/>
          <a:cs typeface="+mn-cs"/>
        </a:defRPr>
      </a:lvl8pPr>
      <a:lvl9pPr marL="9750756" algn="l" defTabSz="2437690" rtl="0" eaLnBrk="1" latinLnBrk="0" hangingPunct="1">
        <a:defRPr sz="47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867392"/>
      </p:ext>
    </p:extLst>
  </p:cSld>
  <p:clrMap bg1="lt1" tx1="dk1" bg2="lt2" tx2="dk2" accent1="accent1" accent2="accent2" accent3="accent3" accent4="accent4" accent5="accent5" accent6="accent6" hlink="hlink" folHlink="folHlink"/>
  <p:sldLayoutIdLst>
    <p:sldLayoutId id="2147483769"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6.png"/><Relationship Id="rId7"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54.xml"/><Relationship Id="rId4" Type="http://schemas.openxmlformats.org/officeDocument/2006/relationships/image" Target="../media/image7.png"/><Relationship Id="rId9" Type="http://schemas.openxmlformats.org/officeDocument/2006/relationships/slide" Target="slide48.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Chronic+Unease+-+HD+Master.wmv" TargetMode="Externa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1.emf"/><Relationship Id="rId5" Type="http://schemas.openxmlformats.org/officeDocument/2006/relationships/package" Target="../embeddings/Microsoft_Excel_Worksheet.xlsx"/><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0.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png"/><Relationship Id="rId7" Type="http://schemas.openxmlformats.org/officeDocument/2006/relationships/hyperlink" Target="../Videos/video_5qWvf1nDsPF_26_96_720x404.mp4"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3.png"/><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1.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8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Bahri%20English%20Option.mp4"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13" name="Picture 12" descr="Bahri Traders BW.psd"/>
          <p:cNvPicPr>
            <a:picLocks noChangeAspect="1"/>
          </p:cNvPicPr>
          <p:nvPr/>
        </p:nvPicPr>
        <p:blipFill rotWithShape="1">
          <a:blip r:embed="rId3">
            <a:extLst>
              <a:ext uri="{28A0092B-C50C-407E-A947-70E740481C1C}">
                <a14:useLocalDpi xmlns:a14="http://schemas.microsoft.com/office/drawing/2010/main" val="0"/>
              </a:ext>
            </a:extLst>
          </a:blip>
          <a:srcRect l="-9633" t="54694" r="13295" b="5105"/>
          <a:stretch/>
        </p:blipFill>
        <p:spPr>
          <a:xfrm>
            <a:off x="3048000" y="-1"/>
            <a:ext cx="21336000" cy="1379220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18087"/>
          <a:stretch/>
        </p:blipFill>
        <p:spPr>
          <a:xfrm>
            <a:off x="1" y="0"/>
            <a:ext cx="20116800" cy="13792200"/>
          </a:xfrm>
          <a:prstGeom prst="rect">
            <a:avLst/>
          </a:prstGeom>
        </p:spPr>
      </p:pic>
      <p:sp>
        <p:nvSpPr>
          <p:cNvPr id="9" name="TextBox 8"/>
          <p:cNvSpPr txBox="1"/>
          <p:nvPr/>
        </p:nvSpPr>
        <p:spPr>
          <a:xfrm>
            <a:off x="1304971" y="5486400"/>
            <a:ext cx="8972328" cy="2554545"/>
          </a:xfrm>
          <a:prstGeom prst="rect">
            <a:avLst/>
          </a:prstGeom>
          <a:noFill/>
        </p:spPr>
        <p:txBody>
          <a:bodyPr wrap="none" lIns="0" tIns="0" rIns="0" bIns="0" rtlCol="0" anchor="t" anchorCtr="0">
            <a:spAutoFit/>
          </a:bodyPr>
          <a:lstStyle/>
          <a:p>
            <a:pPr algn="l"/>
            <a:r>
              <a:rPr lang="en-US" sz="16600" b="1" dirty="0">
                <a:solidFill>
                  <a:schemeClr val="bg1"/>
                </a:solidFill>
                <a:latin typeface="Gotham" charset="0"/>
                <a:ea typeface="Gotham" charset="0"/>
                <a:cs typeface="Gotham" charset="0"/>
              </a:rPr>
              <a:t>Welcome!</a:t>
            </a:r>
          </a:p>
        </p:txBody>
      </p:sp>
      <p:sp>
        <p:nvSpPr>
          <p:cNvPr id="10" name="TextBox 9"/>
          <p:cNvSpPr txBox="1"/>
          <p:nvPr/>
        </p:nvSpPr>
        <p:spPr>
          <a:xfrm>
            <a:off x="1333546" y="7804666"/>
            <a:ext cx="7738272" cy="1154162"/>
          </a:xfrm>
          <a:prstGeom prst="rect">
            <a:avLst/>
          </a:prstGeom>
          <a:noFill/>
        </p:spPr>
        <p:txBody>
          <a:bodyPr wrap="none" lIns="0" bIns="0" rtlCol="0" anchor="ctr" anchorCtr="1">
            <a:spAutoFit/>
          </a:bodyPr>
          <a:lstStyle/>
          <a:p>
            <a:pPr algn="l"/>
            <a:r>
              <a:rPr lang="en-US" sz="4800" dirty="0">
                <a:solidFill>
                  <a:srgbClr val="F37021"/>
                </a:solidFill>
                <a:latin typeface="Gotham Medium" charset="0"/>
                <a:ea typeface="Gotham Medium" charset="0"/>
                <a:cs typeface="Gotham Medium" charset="0"/>
              </a:rPr>
              <a:t>SMS Introduction for Seafarers</a:t>
            </a:r>
          </a:p>
          <a:p>
            <a:pPr algn="l"/>
            <a:r>
              <a:rPr lang="en-US" sz="2400" dirty="0">
                <a:solidFill>
                  <a:srgbClr val="F37021"/>
                </a:solidFill>
                <a:latin typeface="Gotham Medium" charset="0"/>
                <a:ea typeface="Gotham Medium" charset="0"/>
                <a:cs typeface="Gotham Medium" charset="0"/>
              </a:rPr>
              <a:t>Updated May 2018</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049000"/>
            <a:ext cx="5715000" cy="25771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600" y="12268200"/>
            <a:ext cx="4077854" cy="323676"/>
          </a:xfrm>
          <a:prstGeom prst="rect">
            <a:avLst/>
          </a:prstGeom>
        </p:spPr>
      </p:pic>
    </p:spTree>
    <p:extLst>
      <p:ext uri="{BB962C8B-B14F-4D97-AF65-F5344CB8AC3E}">
        <p14:creationId xmlns:p14="http://schemas.microsoft.com/office/powerpoint/2010/main" val="512666040"/>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47826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Introduction to the SMS</a:t>
            </a:r>
          </a:p>
        </p:txBody>
      </p:sp>
      <p:sp>
        <p:nvSpPr>
          <p:cNvPr id="41" name="TextBox 40"/>
          <p:cNvSpPr txBox="1"/>
          <p:nvPr/>
        </p:nvSpPr>
        <p:spPr>
          <a:xfrm>
            <a:off x="2085443" y="1271730"/>
            <a:ext cx="15022126" cy="923330"/>
          </a:xfrm>
          <a:prstGeom prst="rect">
            <a:avLst/>
          </a:prstGeom>
          <a:noFill/>
        </p:spPr>
        <p:txBody>
          <a:bodyPr wrap="none" lIns="0" tIns="0" rIns="0" bIns="0" rtlCol="0" anchor="t" anchorCtr="0">
            <a:spAutoFit/>
          </a:bodyPr>
          <a:lstStyle/>
          <a:p>
            <a:pPr lvl="0" algn="l"/>
            <a:r>
              <a:rPr lang="en-US" sz="6000" b="1" dirty="0">
                <a:solidFill>
                  <a:srgbClr val="003F6B"/>
                </a:solidFill>
                <a:latin typeface="Gotham" charset="0"/>
                <a:ea typeface="Gotham" charset="0"/>
                <a:cs typeface="Gotham" charset="0"/>
              </a:rPr>
              <a:t>Mideast Information &amp; Planning System (MIPS)</a:t>
            </a: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
        <p:nvSpPr>
          <p:cNvPr id="15" name="TextBox 14"/>
          <p:cNvSpPr txBox="1"/>
          <p:nvPr/>
        </p:nvSpPr>
        <p:spPr>
          <a:xfrm>
            <a:off x="2104493" y="3738562"/>
            <a:ext cx="11459107" cy="6463308"/>
          </a:xfrm>
          <a:prstGeom prst="rect">
            <a:avLst/>
          </a:prstGeom>
          <a:noFill/>
        </p:spPr>
        <p:txBody>
          <a:bodyPr wrap="square" lIns="0" tIns="0" rIns="0" bIns="0" rtlCol="0" anchor="t" anchorCtr="0">
            <a:spAutoFit/>
          </a:bodyPr>
          <a:lstStyle/>
          <a:p>
            <a:pPr lvl="0" algn="l">
              <a:buSzPct val="150000"/>
            </a:pPr>
            <a:r>
              <a:rPr lang="en-US" sz="4000" dirty="0">
                <a:solidFill>
                  <a:srgbClr val="003E6B"/>
                </a:solidFill>
                <a:latin typeface="Gotham-Book"/>
                <a:cs typeface="Gotham-Book"/>
              </a:rPr>
              <a:t>Used for: </a:t>
            </a:r>
          </a:p>
          <a:p>
            <a:pPr lvl="0" algn="l">
              <a:buSzPct val="150000"/>
            </a:pPr>
            <a:endParaRPr lang="en-US" sz="4000" dirty="0">
              <a:solidFill>
                <a:srgbClr val="003E6B"/>
              </a:solidFill>
              <a:latin typeface="Gotham-Book"/>
              <a:cs typeface="Gotham-Book"/>
            </a:endParaRPr>
          </a:p>
          <a:p>
            <a:pPr marL="685800" lvl="0" indent="-685800" algn="l">
              <a:buSzPct val="150000"/>
              <a:buFont typeface="Arial" panose="020B0604020202020204" pitchFamily="34" charset="0"/>
              <a:buChar char="•"/>
            </a:pPr>
            <a:r>
              <a:rPr lang="en-US" sz="4000" dirty="0">
                <a:solidFill>
                  <a:srgbClr val="003E6B"/>
                </a:solidFill>
                <a:latin typeface="Gotham-Book"/>
                <a:cs typeface="Gotham-Book"/>
              </a:rPr>
              <a:t>Document Control / Electronic SMS;</a:t>
            </a:r>
          </a:p>
          <a:p>
            <a:pPr marL="685800" lvl="0" indent="-685800" algn="l">
              <a:buSzPct val="150000"/>
              <a:buFont typeface="Arial" panose="020B0604020202020204" pitchFamily="34" charset="0"/>
              <a:buChar char="•"/>
            </a:pPr>
            <a:r>
              <a:rPr lang="en-US" sz="4000" dirty="0">
                <a:solidFill>
                  <a:srgbClr val="003E6B"/>
                </a:solidFill>
                <a:latin typeface="Gotham-Book"/>
                <a:cs typeface="Gotham-Book"/>
              </a:rPr>
              <a:t>Planned Maintenance System;</a:t>
            </a:r>
          </a:p>
          <a:p>
            <a:pPr marL="685800" lvl="0" indent="-685800" algn="l">
              <a:buSzPct val="150000"/>
              <a:buFont typeface="Arial" panose="020B0604020202020204" pitchFamily="34" charset="0"/>
              <a:buChar char="•"/>
            </a:pPr>
            <a:r>
              <a:rPr lang="en-US" sz="4000" dirty="0">
                <a:solidFill>
                  <a:srgbClr val="003E6B"/>
                </a:solidFill>
                <a:latin typeface="Gotham-Book"/>
                <a:cs typeface="Gotham-Book"/>
              </a:rPr>
              <a:t>Record of Inspections;</a:t>
            </a:r>
          </a:p>
          <a:p>
            <a:pPr marL="685800" lvl="0" indent="-685800" algn="l">
              <a:buSzPct val="150000"/>
              <a:buFont typeface="Arial" panose="020B0604020202020204" pitchFamily="34" charset="0"/>
              <a:buChar char="•"/>
            </a:pPr>
            <a:r>
              <a:rPr lang="en-US" sz="4000" dirty="0">
                <a:solidFill>
                  <a:srgbClr val="003E6B"/>
                </a:solidFill>
                <a:latin typeface="Gotham-Book"/>
                <a:cs typeface="Gotham-Book"/>
              </a:rPr>
              <a:t>Vessel Position / Noon Reports;</a:t>
            </a:r>
          </a:p>
          <a:p>
            <a:pPr marL="685800" lvl="0" indent="-685800" algn="l">
              <a:buSzPct val="150000"/>
              <a:buFont typeface="Arial" panose="020B0604020202020204" pitchFamily="34" charset="0"/>
              <a:buChar char="•"/>
            </a:pPr>
            <a:r>
              <a:rPr lang="en-US" sz="4000" dirty="0">
                <a:solidFill>
                  <a:srgbClr val="003E6B"/>
                </a:solidFill>
                <a:latin typeface="Gotham-Book"/>
                <a:cs typeface="Gotham-Book"/>
              </a:rPr>
              <a:t>Ship/ Shore reporting;</a:t>
            </a:r>
          </a:p>
          <a:p>
            <a:pPr marL="685800" lvl="0" indent="-685800" algn="l">
              <a:buSzPct val="150000"/>
              <a:buFont typeface="Arial" panose="020B0604020202020204" pitchFamily="34" charset="0"/>
              <a:buChar char="•"/>
            </a:pPr>
            <a:r>
              <a:rPr lang="en-US" sz="4000" dirty="0">
                <a:solidFill>
                  <a:srgbClr val="003E6B"/>
                </a:solidFill>
                <a:latin typeface="Gotham-Book"/>
                <a:cs typeface="Gotham-Book"/>
              </a:rPr>
              <a:t>Purchasing;</a:t>
            </a:r>
          </a:p>
          <a:p>
            <a:pPr marL="685800" lvl="0" indent="-685800" algn="l">
              <a:buSzPct val="150000"/>
              <a:buFont typeface="Arial" panose="020B0604020202020204" pitchFamily="34" charset="0"/>
              <a:buChar char="•"/>
            </a:pPr>
            <a:r>
              <a:rPr lang="en-US" sz="4000" dirty="0">
                <a:solidFill>
                  <a:srgbClr val="003E6B"/>
                </a:solidFill>
                <a:latin typeface="Gotham-Book"/>
                <a:cs typeface="Gotham-Book"/>
              </a:rPr>
              <a:t>Crewing Module.</a:t>
            </a:r>
          </a:p>
          <a:p>
            <a:pPr lvl="0" algn="l">
              <a:buSzPct val="150000"/>
            </a:pPr>
            <a:endParaRPr lang="en-US" sz="3000" dirty="0">
              <a:solidFill>
                <a:srgbClr val="003E6B"/>
              </a:solidFill>
              <a:latin typeface="Gotham-Book"/>
              <a:cs typeface="Gotham-Book"/>
            </a:endParaRPr>
          </a:p>
          <a:p>
            <a:pPr marR="0" lvl="0" algn="l" defTabSz="914400" rtl="0" eaLnBrk="1" fontAlgn="base" latinLnBrk="0" hangingPunct="1">
              <a:lnSpc>
                <a:spcPct val="100000"/>
              </a:lnSpc>
              <a:spcBef>
                <a:spcPct val="0"/>
              </a:spcBef>
              <a:spcAft>
                <a:spcPct val="0"/>
              </a:spcAft>
              <a:buClrTx/>
              <a:buSzPct val="150000"/>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3" name="Picture 2">
            <a:extLst>
              <a:ext uri="{FF2B5EF4-FFF2-40B4-BE49-F238E27FC236}">
                <a16:creationId xmlns:a16="http://schemas.microsoft.com/office/drawing/2014/main" id="{3617F89A-28DF-4927-A9E4-42C01B608F1B}"/>
              </a:ext>
            </a:extLst>
          </p:cNvPr>
          <p:cNvPicPr>
            <a:picLocks noChangeAspect="1"/>
          </p:cNvPicPr>
          <p:nvPr/>
        </p:nvPicPr>
        <p:blipFill>
          <a:blip r:embed="rId4"/>
          <a:stretch>
            <a:fillRect/>
          </a:stretch>
        </p:blipFill>
        <p:spPr>
          <a:xfrm>
            <a:off x="12134296" y="3146965"/>
            <a:ext cx="9946545" cy="8006682"/>
          </a:xfrm>
          <a:prstGeom prst="rect">
            <a:avLst/>
          </a:prstGeom>
        </p:spPr>
      </p:pic>
    </p:spTree>
    <p:extLst>
      <p:ext uri="{BB962C8B-B14F-4D97-AF65-F5344CB8AC3E}">
        <p14:creationId xmlns:p14="http://schemas.microsoft.com/office/powerpoint/2010/main" val="436191858"/>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24714" y="12514984"/>
            <a:ext cx="24398307" cy="1201016"/>
          </a:xfrm>
          <a:prstGeom prst="rect">
            <a:avLst/>
          </a:prstGeom>
        </p:spPr>
      </p:pic>
      <p:graphicFrame>
        <p:nvGraphicFramePr>
          <p:cNvPr id="125" name="Diagram 124"/>
          <p:cNvGraphicFramePr/>
          <p:nvPr>
            <p:extLst>
              <p:ext uri="{D42A27DB-BD31-4B8C-83A1-F6EECF244321}">
                <p14:modId xmlns:p14="http://schemas.microsoft.com/office/powerpoint/2010/main" val="3530603411"/>
              </p:ext>
            </p:extLst>
          </p:nvPr>
        </p:nvGraphicFramePr>
        <p:xfrm>
          <a:off x="5029200" y="2590799"/>
          <a:ext cx="15392400" cy="8610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2104493" y="348400"/>
            <a:ext cx="747826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Introduction to the SMS</a:t>
            </a:r>
          </a:p>
        </p:txBody>
      </p:sp>
      <p:sp>
        <p:nvSpPr>
          <p:cNvPr id="14" name="TextBox 13"/>
          <p:cNvSpPr txBox="1"/>
          <p:nvPr/>
        </p:nvSpPr>
        <p:spPr>
          <a:xfrm>
            <a:off x="2104493" y="1210270"/>
            <a:ext cx="881587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Top Level Policy Statements</a:t>
            </a:r>
          </a:p>
        </p:txBody>
      </p:sp>
    </p:spTree>
    <p:extLst>
      <p:ext uri="{BB962C8B-B14F-4D97-AF65-F5344CB8AC3E}">
        <p14:creationId xmlns:p14="http://schemas.microsoft.com/office/powerpoint/2010/main" val="3811954374"/>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47826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Introduction to the SMS</a:t>
            </a:r>
          </a:p>
        </p:txBody>
      </p:sp>
      <p:sp>
        <p:nvSpPr>
          <p:cNvPr id="41" name="TextBox 40"/>
          <p:cNvSpPr txBox="1"/>
          <p:nvPr/>
        </p:nvSpPr>
        <p:spPr>
          <a:xfrm>
            <a:off x="2104493" y="1210270"/>
            <a:ext cx="454868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SMS Structure</a:t>
            </a:r>
          </a:p>
        </p:txBody>
      </p:sp>
      <p:sp>
        <p:nvSpPr>
          <p:cNvPr id="15" name="TextBox 14"/>
          <p:cNvSpPr txBox="1"/>
          <p:nvPr/>
        </p:nvSpPr>
        <p:spPr>
          <a:xfrm>
            <a:off x="1600201" y="2133600"/>
            <a:ext cx="21412200" cy="10926068"/>
          </a:xfrm>
          <a:prstGeom prst="rect">
            <a:avLst/>
          </a:prstGeom>
          <a:noFill/>
        </p:spPr>
        <p:txBody>
          <a:bodyPr wrap="square" lIns="0" tIns="0" rIns="0" bIns="0" rtlCol="0" anchor="t" anchorCtr="0">
            <a:spAutoFit/>
          </a:bodyPr>
          <a:lstStyle/>
          <a:p>
            <a:pPr lvl="0" algn="l">
              <a:buSzPct val="150000"/>
            </a:pPr>
            <a:r>
              <a:rPr lang="en-US" sz="4000" dirty="0">
                <a:solidFill>
                  <a:srgbClr val="003E6B"/>
                </a:solidFill>
                <a:latin typeface="Gotham-Book"/>
                <a:cs typeface="Gotham-Book"/>
              </a:rPr>
              <a:t>To meet the requirements of ISM code and those laid out in the ISO standards; we have the following ship board procedures:-</a:t>
            </a:r>
          </a:p>
          <a:p>
            <a:pPr lvl="0" algn="l">
              <a:buSzPct val="150000"/>
            </a:pPr>
            <a:endParaRPr lang="en-US" sz="4000" dirty="0">
              <a:solidFill>
                <a:srgbClr val="003E6B"/>
              </a:solidFill>
              <a:latin typeface="Gotham-Book"/>
              <a:cs typeface="Gotham-Book"/>
            </a:endParaRP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CNTGY – Contingency </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CRW – Crewing</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FGI – Fleet General Instructions</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FMS – Forms</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HSE-Health, Safety and Environment</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NAV – Navigation</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TEC – Technical</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CL’s – Circular Letters</a:t>
            </a:r>
          </a:p>
          <a:p>
            <a:pPr lvl="0" algn="l">
              <a:buSzPct val="150000"/>
            </a:pPr>
            <a:endParaRPr lang="en-US" sz="4000" dirty="0">
              <a:solidFill>
                <a:srgbClr val="003E6B"/>
              </a:solidFill>
              <a:latin typeface="Gotham-Book"/>
              <a:cs typeface="Gotham-Book"/>
            </a:endParaRPr>
          </a:p>
          <a:p>
            <a:pPr lvl="0" algn="l">
              <a:buSzPct val="150000"/>
            </a:pPr>
            <a:r>
              <a:rPr lang="en-US" sz="4000" dirty="0">
                <a:solidFill>
                  <a:srgbClr val="003E6B"/>
                </a:solidFill>
                <a:latin typeface="Gotham-Book"/>
                <a:cs typeface="Gotham-Book"/>
              </a:rPr>
              <a:t>Additionally type specific manual as applicable are as follows: </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TNK – OIL – Tanker Oil</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TNK- CHEM – Tanker Chemical</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ROCON – Ro-Ro Container </a:t>
            </a:r>
          </a:p>
          <a:p>
            <a:pPr marL="457200" lvl="0" indent="-457200" algn="l">
              <a:buSzPct val="150000"/>
              <a:buFont typeface="Arial" panose="020B0604020202020204" pitchFamily="34" charset="0"/>
              <a:buChar char="•"/>
            </a:pPr>
            <a:r>
              <a:rPr lang="en-US" sz="4000" dirty="0">
                <a:solidFill>
                  <a:srgbClr val="003E6B"/>
                </a:solidFill>
                <a:latin typeface="Gotham-Book"/>
                <a:cs typeface="Gotham-Book"/>
              </a:rPr>
              <a:t>BLK – Bulk Carrier</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6" name="TextBox 5">
            <a:extLst>
              <a:ext uri="{FF2B5EF4-FFF2-40B4-BE49-F238E27FC236}">
                <a16:creationId xmlns:a16="http://schemas.microsoft.com/office/drawing/2014/main" id="{2E24AFB0-D9B1-48B6-A383-D0F0A3661793}"/>
              </a:ext>
            </a:extLst>
          </p:cNvPr>
          <p:cNvSpPr txBox="1"/>
          <p:nvPr/>
        </p:nvSpPr>
        <p:spPr>
          <a:xfrm>
            <a:off x="13792200" y="4114800"/>
            <a:ext cx="8915400" cy="2308324"/>
          </a:xfrm>
          <a:prstGeom prst="rect">
            <a:avLst/>
          </a:prstGeom>
          <a:solidFill>
            <a:srgbClr val="003F6B"/>
          </a:solidFill>
        </p:spPr>
        <p:txBody>
          <a:bodyPr wrap="square" lIns="0" tIns="0" rIns="0" bIns="0" rtlCol="0" anchor="t" anchorCtr="0">
            <a:spAutoFit/>
          </a:bodyPr>
          <a:lstStyle/>
          <a:p>
            <a:pPr lvl="0" algn="l">
              <a:buSzPct val="150000"/>
            </a:pPr>
            <a:r>
              <a:rPr lang="en-US" sz="4000" b="1" dirty="0">
                <a:solidFill>
                  <a:schemeClr val="bg1"/>
                </a:solidFill>
                <a:latin typeface="Gotham-Book"/>
                <a:cs typeface="Gotham-Book"/>
              </a:rPr>
              <a:t>Common</a:t>
            </a:r>
            <a:r>
              <a:rPr lang="en-US" sz="4000" dirty="0">
                <a:solidFill>
                  <a:schemeClr val="bg1"/>
                </a:solidFill>
                <a:latin typeface="Gotham-Book"/>
                <a:cs typeface="Gotham-Book"/>
              </a:rPr>
              <a:t> to both ship and shore:-</a:t>
            </a:r>
          </a:p>
          <a:p>
            <a:pPr marL="571500" lvl="0" indent="-571500" algn="l">
              <a:buSzPct val="150000"/>
              <a:buFont typeface="Arial" panose="020B0604020202020204" pitchFamily="34" charset="0"/>
              <a:buChar char="•"/>
            </a:pPr>
            <a:r>
              <a:rPr lang="en-US" sz="4000" dirty="0">
                <a:solidFill>
                  <a:schemeClr val="bg1"/>
                </a:solidFill>
                <a:latin typeface="Gotham-Book"/>
                <a:cs typeface="Gotham-Book"/>
              </a:rPr>
              <a:t>QHSE Management </a:t>
            </a:r>
            <a:r>
              <a:rPr lang="en-US" sz="4000" dirty="0" err="1">
                <a:solidFill>
                  <a:schemeClr val="bg1"/>
                </a:solidFill>
                <a:latin typeface="Gotham-Book"/>
                <a:cs typeface="Gotham-Book"/>
              </a:rPr>
              <a:t>Programme</a:t>
            </a:r>
            <a:endParaRPr lang="en-US" sz="4000" dirty="0">
              <a:solidFill>
                <a:schemeClr val="bg1"/>
              </a:solidFill>
              <a:latin typeface="Gotham-Book"/>
              <a:cs typeface="Gotham-Book"/>
            </a:endParaRPr>
          </a:p>
          <a:p>
            <a:pPr marL="571500" lvl="0" indent="-571500" algn="l">
              <a:buSzPct val="150000"/>
              <a:buFont typeface="Arial" panose="020B0604020202020204" pitchFamily="34" charset="0"/>
              <a:buChar char="•"/>
            </a:pPr>
            <a:r>
              <a:rPr lang="en-US" sz="4000" dirty="0">
                <a:solidFill>
                  <a:schemeClr val="bg1"/>
                </a:solidFill>
                <a:latin typeface="Gotham-Book"/>
                <a:cs typeface="Gotham-Book"/>
              </a:rPr>
              <a:t>Mideast Management System (MMS). </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Tree>
    <p:extLst>
      <p:ext uri="{BB962C8B-B14F-4D97-AF65-F5344CB8AC3E}">
        <p14:creationId xmlns:p14="http://schemas.microsoft.com/office/powerpoint/2010/main" val="341131537"/>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47826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Introduction to the SMS</a:t>
            </a:r>
          </a:p>
        </p:txBody>
      </p:sp>
      <p:sp>
        <p:nvSpPr>
          <p:cNvPr id="41" name="TextBox 40"/>
          <p:cNvSpPr txBox="1"/>
          <p:nvPr/>
        </p:nvSpPr>
        <p:spPr>
          <a:xfrm>
            <a:off x="2104493" y="1210270"/>
            <a:ext cx="454868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b="1" dirty="0">
                <a:solidFill>
                  <a:srgbClr val="003F6B"/>
                </a:solidFill>
                <a:latin typeface="Gotham" charset="0"/>
                <a:ea typeface="Gotham" charset="0"/>
                <a:cs typeface="Gotham" charset="0"/>
              </a:rPr>
              <a:t>SMS Structure</a:t>
            </a: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
        <p:nvSpPr>
          <p:cNvPr id="15" name="TextBox 14"/>
          <p:cNvSpPr txBox="1"/>
          <p:nvPr/>
        </p:nvSpPr>
        <p:spPr>
          <a:xfrm>
            <a:off x="609600" y="2152650"/>
            <a:ext cx="23088600" cy="11295400"/>
          </a:xfrm>
          <a:prstGeom prst="rect">
            <a:avLst/>
          </a:prstGeom>
          <a:noFill/>
        </p:spPr>
        <p:txBody>
          <a:bodyPr wrap="square" lIns="0" tIns="0" rIns="0" bIns="0" rtlCol="0" anchor="t" anchorCtr="0">
            <a:spAutoFit/>
          </a:bodyPr>
          <a:lstStyle/>
          <a:p>
            <a:pPr lvl="0" algn="l">
              <a:buSzPct val="150000"/>
            </a:pPr>
            <a:r>
              <a:rPr lang="en-US" sz="3600" dirty="0">
                <a:solidFill>
                  <a:srgbClr val="003E6B"/>
                </a:solidFill>
                <a:latin typeface="Gotham-Book"/>
                <a:cs typeface="Gotham-Book"/>
              </a:rPr>
              <a:t>The five additional documents listed below are also available in MIPS. </a:t>
            </a:r>
          </a:p>
          <a:p>
            <a:pPr lvl="0" algn="l">
              <a:buSzPct val="150000"/>
            </a:pPr>
            <a:endParaRPr lang="en-US" sz="3600" dirty="0">
              <a:solidFill>
                <a:srgbClr val="003E6B"/>
              </a:solidFill>
              <a:latin typeface="Gotham-Book"/>
              <a:cs typeface="Gotham-Book"/>
            </a:endParaRPr>
          </a:p>
          <a:p>
            <a:pPr lvl="0" algn="l">
              <a:buSzPct val="150000"/>
            </a:pPr>
            <a:r>
              <a:rPr lang="en-US" sz="3600" dirty="0">
                <a:solidFill>
                  <a:srgbClr val="003E6B"/>
                </a:solidFill>
                <a:latin typeface="Gotham-Book"/>
                <a:cs typeface="Gotham-Book"/>
              </a:rPr>
              <a:t>a) Safety Set</a:t>
            </a:r>
          </a:p>
          <a:p>
            <a:pPr lvl="0" algn="l">
              <a:buSzPct val="150000"/>
            </a:pPr>
            <a:r>
              <a:rPr lang="en-US" sz="3600" dirty="0">
                <a:solidFill>
                  <a:srgbClr val="003E6B"/>
                </a:solidFill>
                <a:latin typeface="Gotham-Book"/>
                <a:cs typeface="Gotham-Book"/>
              </a:rPr>
              <a:t>b) STRB (Ship Training Record Book)</a:t>
            </a:r>
          </a:p>
          <a:p>
            <a:pPr lvl="0" algn="l">
              <a:buSzPct val="150000"/>
            </a:pPr>
            <a:r>
              <a:rPr lang="en-US" sz="3600" dirty="0">
                <a:solidFill>
                  <a:srgbClr val="003E6B"/>
                </a:solidFill>
                <a:latin typeface="Gotham-Book"/>
                <a:cs typeface="Gotham-Book"/>
              </a:rPr>
              <a:t>c) SBP (Sharing of Best Practices)</a:t>
            </a:r>
          </a:p>
          <a:p>
            <a:pPr lvl="0" algn="l">
              <a:buSzPct val="150000"/>
            </a:pPr>
            <a:r>
              <a:rPr lang="en-US" sz="3600" dirty="0">
                <a:solidFill>
                  <a:srgbClr val="003E6B"/>
                </a:solidFill>
                <a:latin typeface="Gotham-Book"/>
                <a:cs typeface="Gotham-Book"/>
              </a:rPr>
              <a:t>d) Safety Flash, and</a:t>
            </a:r>
          </a:p>
          <a:p>
            <a:pPr lvl="0" algn="l">
              <a:buSzPct val="150000"/>
            </a:pPr>
            <a:r>
              <a:rPr lang="en-US" sz="3600" dirty="0">
                <a:solidFill>
                  <a:srgbClr val="003E6B"/>
                </a:solidFill>
                <a:latin typeface="Gotham-Book"/>
                <a:cs typeface="Gotham-Book"/>
              </a:rPr>
              <a:t>e) RA Folder.</a:t>
            </a:r>
          </a:p>
          <a:p>
            <a:pPr lvl="0" algn="l">
              <a:buSzPct val="150000"/>
            </a:pPr>
            <a:r>
              <a:rPr lang="en-US" sz="2800" dirty="0">
                <a:solidFill>
                  <a:srgbClr val="003E6B"/>
                </a:solidFill>
                <a:latin typeface="Gotham-Book"/>
                <a:cs typeface="Gotham-Book"/>
              </a:rPr>
              <a:t>NOTE - Items a &amp; b shall remain in Chief Officer’s custody and items c to d shall be available to any crew member for reference purposes.</a:t>
            </a:r>
          </a:p>
          <a:p>
            <a:pPr marL="457200" lvl="0" indent="-457200" algn="l">
              <a:buSzPct val="150000"/>
              <a:buBlip>
                <a:blip r:embed="rId4"/>
              </a:buBlip>
            </a:pPr>
            <a:endParaRPr lang="en-US" sz="3600" dirty="0">
              <a:solidFill>
                <a:srgbClr val="003E6B"/>
              </a:solidFill>
              <a:latin typeface="Gotham-Book"/>
              <a:cs typeface="Gotham-Book"/>
            </a:endParaRPr>
          </a:p>
          <a:p>
            <a:pPr marL="457200" lvl="0" indent="-457200" algn="l">
              <a:buSzPct val="150000"/>
              <a:buBlip>
                <a:blip r:embed="rId4"/>
              </a:buBlip>
            </a:pPr>
            <a:endParaRPr lang="en-US" sz="3600" dirty="0">
              <a:solidFill>
                <a:srgbClr val="003E6B"/>
              </a:solidFill>
              <a:latin typeface="Gotham-Book"/>
              <a:cs typeface="Gotham-Book"/>
            </a:endParaRPr>
          </a:p>
          <a:p>
            <a:pPr marL="457200" lvl="0" indent="-457200" algn="l">
              <a:buSzPct val="150000"/>
              <a:buBlip>
                <a:blip r:embed="rId4"/>
              </a:buBlip>
            </a:pPr>
            <a:endParaRPr lang="en-US" sz="3600" dirty="0">
              <a:solidFill>
                <a:srgbClr val="003E6B"/>
              </a:solidFill>
              <a:latin typeface="Gotham-Book"/>
              <a:cs typeface="Gotham-Book"/>
            </a:endParaRPr>
          </a:p>
          <a:p>
            <a:pPr lvl="0" algn="l">
              <a:buSzPct val="150000"/>
            </a:pPr>
            <a:endParaRPr lang="en-US" sz="3600" dirty="0">
              <a:solidFill>
                <a:srgbClr val="003E6B"/>
              </a:solidFill>
              <a:latin typeface="Gotham-Book"/>
              <a:cs typeface="Gotham-Book"/>
            </a:endParaRPr>
          </a:p>
          <a:p>
            <a:pPr marL="457200" lvl="0" indent="-457200" algn="l">
              <a:buSzPct val="150000"/>
              <a:buBlip>
                <a:blip r:embed="rId4"/>
              </a:buBlip>
            </a:pPr>
            <a:endParaRPr lang="en-US" sz="3600" dirty="0">
              <a:solidFill>
                <a:srgbClr val="003E6B"/>
              </a:solidFill>
              <a:latin typeface="Gotham-Book"/>
              <a:cs typeface="Gotham-Book"/>
            </a:endParaRPr>
          </a:p>
          <a:p>
            <a:pPr marL="457200" lvl="0" indent="-457200" algn="l">
              <a:buSzPct val="150000"/>
              <a:buBlip>
                <a:blip r:embed="rId4"/>
              </a:buBlip>
            </a:pPr>
            <a:endParaRPr lang="en-US" sz="3600" dirty="0">
              <a:solidFill>
                <a:srgbClr val="003E6B"/>
              </a:solidFill>
              <a:latin typeface="Gotham-Book"/>
              <a:cs typeface="Gotham-Book"/>
            </a:endParaRPr>
          </a:p>
          <a:p>
            <a:pPr lvl="0" algn="l">
              <a:buSzPct val="150000"/>
            </a:pPr>
            <a:endParaRPr lang="en-US" sz="3600" dirty="0">
              <a:solidFill>
                <a:srgbClr val="003E6B"/>
              </a:solidFill>
              <a:latin typeface="Gotham-Book"/>
              <a:cs typeface="Gotham-Book"/>
            </a:endParaRPr>
          </a:p>
          <a:p>
            <a:pPr marL="457200" lvl="0" indent="-457200" algn="l">
              <a:buSzPct val="150000"/>
              <a:buBlip>
                <a:blip r:embed="rId4"/>
              </a:buBlip>
            </a:pPr>
            <a:endParaRPr lang="en-US" sz="3600" dirty="0">
              <a:solidFill>
                <a:srgbClr val="003E6B"/>
              </a:solidFill>
              <a:latin typeface="Gotham-Book"/>
              <a:cs typeface="Gotham-Book"/>
            </a:endParaRPr>
          </a:p>
          <a:p>
            <a:pPr lvl="0" algn="l">
              <a:buSzPct val="150000"/>
            </a:pPr>
            <a:r>
              <a:rPr lang="en-US" sz="3600" dirty="0">
                <a:solidFill>
                  <a:srgbClr val="003E6B"/>
                </a:solidFill>
                <a:latin typeface="Gotham-Book"/>
                <a:cs typeface="Gotham-Book"/>
              </a:rPr>
              <a:t>Additionally hard copies of Mideast/NAV and Mideast/CNTGY shall be maintained in the wheel house. Document Control responsibility for these shall be the Master’s; every time a new revision is issued Masters shall replace the contents in the green folder.</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3" name="Picture 2">
            <a:extLst>
              <a:ext uri="{FF2B5EF4-FFF2-40B4-BE49-F238E27FC236}">
                <a16:creationId xmlns:a16="http://schemas.microsoft.com/office/drawing/2014/main" id="{A74D0A9A-FC7D-4FF2-B704-039F1924311E}"/>
              </a:ext>
            </a:extLst>
          </p:cNvPr>
          <p:cNvPicPr>
            <a:picLocks noChangeAspect="1"/>
          </p:cNvPicPr>
          <p:nvPr/>
        </p:nvPicPr>
        <p:blipFill rotWithShape="1">
          <a:blip r:embed="rId5"/>
          <a:srcRect r="16946"/>
          <a:stretch/>
        </p:blipFill>
        <p:spPr>
          <a:xfrm>
            <a:off x="2667000" y="6700499"/>
            <a:ext cx="15163800" cy="3738901"/>
          </a:xfrm>
          <a:prstGeom prst="rect">
            <a:avLst/>
          </a:prstGeom>
        </p:spPr>
      </p:pic>
    </p:spTree>
    <p:extLst>
      <p:ext uri="{BB962C8B-B14F-4D97-AF65-F5344CB8AC3E}">
        <p14:creationId xmlns:p14="http://schemas.microsoft.com/office/powerpoint/2010/main" val="584333725"/>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47826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Introduction to the SMS</a:t>
            </a:r>
          </a:p>
        </p:txBody>
      </p:sp>
      <p:sp>
        <p:nvSpPr>
          <p:cNvPr id="41" name="TextBox 40"/>
          <p:cNvSpPr txBox="1"/>
          <p:nvPr/>
        </p:nvSpPr>
        <p:spPr>
          <a:xfrm>
            <a:off x="2104493" y="1210270"/>
            <a:ext cx="2558393"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Support</a:t>
            </a:r>
          </a:p>
        </p:txBody>
      </p:sp>
      <p:sp>
        <p:nvSpPr>
          <p:cNvPr id="3" name="TextBox 2">
            <a:extLst>
              <a:ext uri="{FF2B5EF4-FFF2-40B4-BE49-F238E27FC236}">
                <a16:creationId xmlns:a16="http://schemas.microsoft.com/office/drawing/2014/main" id="{83B14318-22F9-48B3-B11E-09DA69FE2AE5}"/>
              </a:ext>
            </a:extLst>
          </p:cNvPr>
          <p:cNvSpPr txBox="1"/>
          <p:nvPr/>
        </p:nvSpPr>
        <p:spPr>
          <a:xfrm>
            <a:off x="990601" y="2590800"/>
            <a:ext cx="22555200" cy="1631216"/>
          </a:xfrm>
          <a:prstGeom prst="rect">
            <a:avLst/>
          </a:prstGeom>
          <a:solidFill>
            <a:srgbClr val="003F6B"/>
          </a:solidFill>
        </p:spPr>
        <p:txBody>
          <a:bodyPr wrap="square" rtlCol="0">
            <a:spAutoFit/>
          </a:bodyPr>
          <a:lstStyle/>
          <a:p>
            <a:pPr algn="just"/>
            <a:r>
              <a:rPr lang="en-US" sz="3600" b="1" dirty="0">
                <a:solidFill>
                  <a:schemeClr val="bg1"/>
                </a:solidFill>
                <a:latin typeface="Gotham Book"/>
              </a:rPr>
              <a:t>First Point of Contact </a:t>
            </a:r>
            <a:r>
              <a:rPr lang="en-US" sz="3200" dirty="0">
                <a:solidFill>
                  <a:schemeClr val="bg1"/>
                </a:solidFill>
                <a:latin typeface="Gotham Book"/>
              </a:rPr>
              <a:t>– The FPC is the appointed Marine Superintendent. He is to be contacted for all operational issues, accidents and incidents with the exception of emergencies for which Masters must call up the Hotline as stated below.  For all technical issues the vessel may directly communicate with the appointed Superintendent Engineer, who in turn will keep the FPC advised accordingly.</a:t>
            </a:r>
          </a:p>
        </p:txBody>
      </p:sp>
      <p:sp>
        <p:nvSpPr>
          <p:cNvPr id="7" name="TextBox 6">
            <a:extLst>
              <a:ext uri="{FF2B5EF4-FFF2-40B4-BE49-F238E27FC236}">
                <a16:creationId xmlns:a16="http://schemas.microsoft.com/office/drawing/2014/main" id="{E96FC6EC-1DAE-4F9A-AEB3-C3F46CDD7EC7}"/>
              </a:ext>
            </a:extLst>
          </p:cNvPr>
          <p:cNvSpPr txBox="1"/>
          <p:nvPr/>
        </p:nvSpPr>
        <p:spPr>
          <a:xfrm>
            <a:off x="990601" y="5296590"/>
            <a:ext cx="22555200" cy="1138773"/>
          </a:xfrm>
          <a:prstGeom prst="rect">
            <a:avLst/>
          </a:prstGeom>
          <a:solidFill>
            <a:srgbClr val="F46F21"/>
          </a:solidFill>
        </p:spPr>
        <p:txBody>
          <a:bodyPr wrap="square" rtlCol="0">
            <a:spAutoFit/>
          </a:bodyPr>
          <a:lstStyle/>
          <a:p>
            <a:pPr algn="just"/>
            <a:r>
              <a:rPr lang="en-US" sz="3600" b="1" dirty="0">
                <a:solidFill>
                  <a:schemeClr val="bg1"/>
                </a:solidFill>
                <a:latin typeface="Gotham Book"/>
              </a:rPr>
              <a:t>Duty Person – for Emergency Contact. </a:t>
            </a:r>
            <a:r>
              <a:rPr lang="en-US" sz="3200" dirty="0">
                <a:solidFill>
                  <a:schemeClr val="bg1"/>
                </a:solidFill>
                <a:latin typeface="Gotham Book"/>
              </a:rPr>
              <a:t>The company has provided a hot line (+ 971 56 6832440) for Masters to contact the shore office in an emergency situation and this number is linked to a roster system which assigns a duty person on rotation basis.</a:t>
            </a:r>
          </a:p>
        </p:txBody>
      </p:sp>
      <p:sp>
        <p:nvSpPr>
          <p:cNvPr id="8" name="TextBox 7">
            <a:extLst>
              <a:ext uri="{FF2B5EF4-FFF2-40B4-BE49-F238E27FC236}">
                <a16:creationId xmlns:a16="http://schemas.microsoft.com/office/drawing/2014/main" id="{92EABB24-34D1-4686-B09D-D3D4E836FCF2}"/>
              </a:ext>
            </a:extLst>
          </p:cNvPr>
          <p:cNvSpPr txBox="1"/>
          <p:nvPr/>
        </p:nvSpPr>
        <p:spPr>
          <a:xfrm>
            <a:off x="990601" y="7736167"/>
            <a:ext cx="22555200" cy="3600986"/>
          </a:xfrm>
          <a:prstGeom prst="rect">
            <a:avLst/>
          </a:prstGeom>
          <a:solidFill>
            <a:srgbClr val="FF0000"/>
          </a:solidFill>
        </p:spPr>
        <p:txBody>
          <a:bodyPr wrap="square" rtlCol="0">
            <a:spAutoFit/>
          </a:bodyPr>
          <a:lstStyle/>
          <a:p>
            <a:pPr algn="just"/>
            <a:r>
              <a:rPr lang="en-US" sz="3600" b="1" dirty="0">
                <a:solidFill>
                  <a:schemeClr val="bg1"/>
                </a:solidFill>
                <a:latin typeface="Gotham Book"/>
              </a:rPr>
              <a:t>Designated Person Ashore (DPA) </a:t>
            </a:r>
            <a:r>
              <a:rPr lang="en-US" sz="3200" dirty="0">
                <a:solidFill>
                  <a:schemeClr val="bg1"/>
                </a:solidFill>
                <a:latin typeface="Gotham Book"/>
              </a:rPr>
              <a:t>- shall be responsible for monitoring the safe and efficient operation of each ship with particular regard to the safety and pollution prevention aspects. In particular:-</a:t>
            </a:r>
          </a:p>
          <a:p>
            <a:pPr marL="457200" indent="-457200" algn="just">
              <a:buFont typeface="Arial" panose="020B0604020202020204" pitchFamily="34" charset="0"/>
              <a:buChar char="•"/>
            </a:pPr>
            <a:r>
              <a:rPr lang="en-US" sz="3200" dirty="0">
                <a:solidFill>
                  <a:schemeClr val="bg1"/>
                </a:solidFill>
                <a:latin typeface="Gotham Book"/>
              </a:rPr>
              <a:t>to ensure compliance with the company safety management system</a:t>
            </a:r>
          </a:p>
          <a:p>
            <a:pPr marL="457200" indent="-457200" algn="just">
              <a:buFont typeface="Arial" panose="020B0604020202020204" pitchFamily="34" charset="0"/>
              <a:buChar char="•"/>
            </a:pPr>
            <a:r>
              <a:rPr lang="en-US" sz="3200" dirty="0">
                <a:solidFill>
                  <a:schemeClr val="bg1"/>
                </a:solidFill>
                <a:latin typeface="Gotham Book"/>
              </a:rPr>
              <a:t>ensure that proper provision is made for each ship to be so manned, equipped and maintained that it is fit to operate in accordance with the safety management system and with statutory requirements.</a:t>
            </a:r>
          </a:p>
          <a:p>
            <a:pPr algn="just"/>
            <a:endParaRPr lang="en-US" sz="3200" dirty="0">
              <a:solidFill>
                <a:schemeClr val="bg1"/>
              </a:solidFill>
              <a:latin typeface="Gotham Book"/>
            </a:endParaRPr>
          </a:p>
          <a:p>
            <a:pPr algn="just"/>
            <a:r>
              <a:rPr lang="en-US" sz="3200" b="1" dirty="0">
                <a:solidFill>
                  <a:schemeClr val="bg1"/>
                </a:solidFill>
                <a:latin typeface="Gotham Book"/>
              </a:rPr>
              <a:t>Your DPA name and contact details are available on board and posted in common places for ready reference</a:t>
            </a:r>
          </a:p>
        </p:txBody>
      </p:sp>
    </p:spTree>
    <p:extLst>
      <p:ext uri="{BB962C8B-B14F-4D97-AF65-F5344CB8AC3E}">
        <p14:creationId xmlns:p14="http://schemas.microsoft.com/office/powerpoint/2010/main" val="1622613775"/>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47826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Introduction to the SMS</a:t>
            </a:r>
          </a:p>
        </p:txBody>
      </p:sp>
      <p:sp>
        <p:nvSpPr>
          <p:cNvPr id="41" name="TextBox 40"/>
          <p:cNvSpPr txBox="1"/>
          <p:nvPr/>
        </p:nvSpPr>
        <p:spPr>
          <a:xfrm>
            <a:off x="2104493" y="1210270"/>
            <a:ext cx="1073608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MLC2006 – Complaints Procedure</a:t>
            </a:r>
          </a:p>
        </p:txBody>
      </p:sp>
      <p:pic>
        <p:nvPicPr>
          <p:cNvPr id="4" name="Picture 3">
            <a:extLst>
              <a:ext uri="{FF2B5EF4-FFF2-40B4-BE49-F238E27FC236}">
                <a16:creationId xmlns:a16="http://schemas.microsoft.com/office/drawing/2014/main" id="{0530FDB1-4BEE-44C8-9909-FDD24F4FF298}"/>
              </a:ext>
            </a:extLst>
          </p:cNvPr>
          <p:cNvPicPr>
            <a:picLocks noChangeAspect="1"/>
          </p:cNvPicPr>
          <p:nvPr/>
        </p:nvPicPr>
        <p:blipFill rotWithShape="1">
          <a:blip r:embed="rId4"/>
          <a:srcRect l="2940" t="4352" r="5042" b="2991"/>
          <a:stretch/>
        </p:blipFill>
        <p:spPr>
          <a:xfrm>
            <a:off x="3537067" y="2133600"/>
            <a:ext cx="17373600" cy="10134600"/>
          </a:xfrm>
          <a:prstGeom prst="rect">
            <a:avLst/>
          </a:prstGeom>
        </p:spPr>
      </p:pic>
    </p:spTree>
    <p:extLst>
      <p:ext uri="{BB962C8B-B14F-4D97-AF65-F5344CB8AC3E}">
        <p14:creationId xmlns:p14="http://schemas.microsoft.com/office/powerpoint/2010/main" val="3134742943"/>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F6B"/>
        </a:solidFill>
        <a:effectLst/>
      </p:bgPr>
    </p:bg>
    <p:spTree>
      <p:nvGrpSpPr>
        <p:cNvPr id="1" name="Shape 35"/>
        <p:cNvGrpSpPr/>
        <p:nvPr/>
      </p:nvGrpSpPr>
      <p:grpSpPr>
        <a:xfrm>
          <a:off x="0" y="0"/>
          <a:ext cx="0" cy="0"/>
          <a:chOff x="0" y="0"/>
          <a:chExt cx="0" cy="0"/>
        </a:xfrm>
      </p:grpSpPr>
      <p:sp>
        <p:nvSpPr>
          <p:cNvPr id="11" name="TextBox 10"/>
          <p:cNvSpPr txBox="1"/>
          <p:nvPr/>
        </p:nvSpPr>
        <p:spPr>
          <a:xfrm>
            <a:off x="6019800" y="4191000"/>
            <a:ext cx="5047985" cy="923330"/>
          </a:xfrm>
          <a:prstGeom prst="rect">
            <a:avLst/>
          </a:prstGeom>
          <a:noFill/>
        </p:spPr>
        <p:txBody>
          <a:bodyPr wrap="none" lIns="0" tIns="0" rIns="0" bIns="0" rtlCol="0" anchor="t" anchorCtr="0">
            <a:spAutoFit/>
          </a:bodyPr>
          <a:lstStyle/>
          <a:p>
            <a:pPr algn="l"/>
            <a:r>
              <a:rPr lang="en-US" sz="6000" b="1">
                <a:solidFill>
                  <a:schemeClr val="bg1"/>
                </a:solidFill>
                <a:latin typeface="Gotham" charset="0"/>
                <a:ea typeface="Gotham" charset="0"/>
                <a:cs typeface="Gotham" charset="0"/>
              </a:rPr>
              <a:t>Section Title.</a:t>
            </a:r>
            <a:endParaRPr lang="en-US" sz="6000" b="1" dirty="0">
              <a:solidFill>
                <a:schemeClr val="bg1"/>
              </a:solidFill>
              <a:latin typeface="Gotham" charset="0"/>
              <a:ea typeface="Gotham" charset="0"/>
              <a:cs typeface="Gotham"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9"/>
            <a:ext cx="24384000" cy="13694054"/>
          </a:xfrm>
          <a:prstGeom prst="rect">
            <a:avLst/>
          </a:prstGeom>
        </p:spPr>
      </p:pic>
      <p:sp>
        <p:nvSpPr>
          <p:cNvPr id="13" name="TextBox 12"/>
          <p:cNvSpPr txBox="1"/>
          <p:nvPr/>
        </p:nvSpPr>
        <p:spPr>
          <a:xfrm>
            <a:off x="6410055" y="4652665"/>
            <a:ext cx="4502386" cy="923330"/>
          </a:xfrm>
          <a:prstGeom prst="rect">
            <a:avLst/>
          </a:prstGeom>
          <a:noFill/>
        </p:spPr>
        <p:txBody>
          <a:bodyPr wrap="none" lIns="0" tIns="0" rIns="0" bIns="0" rtlCol="0" anchor="t" anchorCtr="0">
            <a:spAutoFit/>
          </a:bodyPr>
          <a:lstStyle/>
          <a:p>
            <a:pPr algn="l"/>
            <a:r>
              <a:rPr lang="en-US" sz="6000" b="1" dirty="0">
                <a:solidFill>
                  <a:schemeClr val="bg1"/>
                </a:solidFill>
                <a:latin typeface="Gotham" charset="0"/>
                <a:ea typeface="Gotham" charset="0"/>
                <a:cs typeface="Gotham" charset="0"/>
              </a:rPr>
              <a:t>Safety - Basics</a:t>
            </a:r>
          </a:p>
        </p:txBody>
      </p:sp>
      <p:pic>
        <p:nvPicPr>
          <p:cNvPr id="2" name="Picture 1">
            <a:hlinkClick r:id="rId4" action="ppaction://hlinksldjump"/>
            <a:extLst>
              <a:ext uri="{FF2B5EF4-FFF2-40B4-BE49-F238E27FC236}">
                <a16:creationId xmlns:a16="http://schemas.microsoft.com/office/drawing/2014/main" id="{7B98D3FE-34EA-48C2-BA77-DC334499CD23}"/>
              </a:ext>
            </a:extLst>
          </p:cNvPr>
          <p:cNvPicPr>
            <a:picLocks noChangeAspect="1"/>
          </p:cNvPicPr>
          <p:nvPr/>
        </p:nvPicPr>
        <p:blipFill>
          <a:blip r:embed="rId5"/>
          <a:stretch>
            <a:fillRect/>
          </a:stretch>
        </p:blipFill>
        <p:spPr>
          <a:xfrm>
            <a:off x="23506100" y="12859871"/>
            <a:ext cx="877900" cy="877900"/>
          </a:xfrm>
          <a:prstGeom prst="rect">
            <a:avLst/>
          </a:prstGeom>
        </p:spPr>
      </p:pic>
    </p:spTree>
    <p:extLst>
      <p:ext uri="{BB962C8B-B14F-4D97-AF65-F5344CB8AC3E}">
        <p14:creationId xmlns:p14="http://schemas.microsoft.com/office/powerpoint/2010/main" val="1728672861"/>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5140253"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Drugs &amp; Alcohol</a:t>
            </a:r>
          </a:p>
        </p:txBody>
      </p:sp>
      <p:sp>
        <p:nvSpPr>
          <p:cNvPr id="15" name="TextBox 14"/>
          <p:cNvSpPr txBox="1"/>
          <p:nvPr/>
        </p:nvSpPr>
        <p:spPr>
          <a:xfrm>
            <a:off x="14859000" y="2599472"/>
            <a:ext cx="8915400" cy="8956298"/>
          </a:xfrm>
          <a:prstGeom prst="rect">
            <a:avLst/>
          </a:prstGeom>
          <a:noFill/>
        </p:spPr>
        <p:txBody>
          <a:bodyPr wrap="square" lIns="0" tIns="0" rIns="0" bIns="0" rtlCol="0" anchor="t" anchorCtr="0">
            <a:spAutoFit/>
          </a:bodyPr>
          <a:lstStyle/>
          <a:p>
            <a:pPr algn="l">
              <a:buSzPct val="150000"/>
            </a:pPr>
            <a:r>
              <a:rPr lang="en-US" sz="4000" dirty="0">
                <a:solidFill>
                  <a:srgbClr val="003E6B"/>
                </a:solidFill>
                <a:latin typeface="Gotham-Book"/>
                <a:cs typeface="Gotham-Book"/>
              </a:rPr>
              <a:t>The carriage and consumption of alcohol and use or possession of non prescribed drugs is </a:t>
            </a:r>
            <a:r>
              <a:rPr lang="en-US" sz="4000" b="1" u="sng" dirty="0">
                <a:solidFill>
                  <a:srgbClr val="003E6B"/>
                </a:solidFill>
                <a:latin typeface="Gotham-Book"/>
                <a:cs typeface="Gotham-Book"/>
              </a:rPr>
              <a:t>totally prohibited </a:t>
            </a:r>
            <a:r>
              <a:rPr lang="en-US" sz="4000" dirty="0">
                <a:solidFill>
                  <a:srgbClr val="003E6B"/>
                </a:solidFill>
                <a:latin typeface="Gotham-Book"/>
                <a:cs typeface="Gotham-Book"/>
              </a:rPr>
              <a:t>on board any of our vessels.</a:t>
            </a:r>
          </a:p>
          <a:p>
            <a:pPr algn="l">
              <a:buSzPct val="150000"/>
            </a:pPr>
            <a:endParaRPr lang="en-US" sz="4000" dirty="0">
              <a:solidFill>
                <a:srgbClr val="003E6B"/>
              </a:solidFill>
              <a:latin typeface="Gotham-Book"/>
              <a:cs typeface="Gotham-Book"/>
            </a:endParaRPr>
          </a:p>
          <a:p>
            <a:pPr algn="l">
              <a:buSzPct val="150000"/>
            </a:pPr>
            <a:r>
              <a:rPr lang="en-US" sz="4000" dirty="0">
                <a:solidFill>
                  <a:srgbClr val="003E6B"/>
                </a:solidFill>
                <a:latin typeface="Gotham-Book"/>
                <a:cs typeface="Gotham-Book"/>
              </a:rPr>
              <a:t>Possession of prescribed drugs for personal use is permitted </a:t>
            </a:r>
            <a:r>
              <a:rPr lang="en-US" sz="4000" b="1" u="sng" dirty="0">
                <a:solidFill>
                  <a:srgbClr val="003E6B"/>
                </a:solidFill>
                <a:latin typeface="Gotham-Book"/>
                <a:cs typeface="Gotham-Book"/>
              </a:rPr>
              <a:t>provided it has been declared to the Master.</a:t>
            </a:r>
          </a:p>
          <a:p>
            <a:pPr algn="l">
              <a:buSzPct val="150000"/>
            </a:pPr>
            <a:endParaRPr lang="en-US" sz="4000" dirty="0">
              <a:solidFill>
                <a:srgbClr val="003E6B"/>
              </a:solidFill>
              <a:latin typeface="Gotham-Book"/>
              <a:cs typeface="Gotham-Book"/>
            </a:endParaRPr>
          </a:p>
          <a:p>
            <a:pPr>
              <a:buSzPct val="150000"/>
            </a:pPr>
            <a:r>
              <a:rPr lang="en-US" sz="6600" b="1" dirty="0">
                <a:solidFill>
                  <a:srgbClr val="FF0000"/>
                </a:solidFill>
                <a:latin typeface="Gotham-Book"/>
                <a:cs typeface="Gotham-Book"/>
              </a:rPr>
              <a:t>Offenders shall be dealt with severely.</a:t>
            </a:r>
          </a:p>
          <a:p>
            <a:pPr algn="l">
              <a:buSzPct val="150000"/>
            </a:pPr>
            <a:endParaRPr lang="en-US" sz="3000" dirty="0">
              <a:solidFill>
                <a:srgbClr val="003E6B"/>
              </a:solidFill>
              <a:latin typeface="Gotham-Book"/>
              <a:cs typeface="Gotham-Book"/>
            </a:endParaRPr>
          </a:p>
          <a:p>
            <a:pPr algn="l">
              <a:buSzPct val="150000"/>
            </a:pPr>
            <a:endParaRPr lang="en-US" sz="3000" dirty="0">
              <a:solidFill>
                <a:srgbClr val="003E6B"/>
              </a:solidFill>
              <a:latin typeface="Gotham-Book"/>
              <a:cs typeface="Gotham-Book"/>
            </a:endParaRPr>
          </a:p>
          <a:p>
            <a:pPr algn="l">
              <a:buSzPct val="150000"/>
            </a:pPr>
            <a:endParaRPr lang="en-US" sz="3000" dirty="0">
              <a:solidFill>
                <a:srgbClr val="003E6B"/>
              </a:solidFill>
              <a:latin typeface="Gotham-Book"/>
              <a:cs typeface="Gotham-Book"/>
            </a:endParaRPr>
          </a:p>
        </p:txBody>
      </p:sp>
      <p:pic>
        <p:nvPicPr>
          <p:cNvPr id="3" name="Picture 2">
            <a:extLst>
              <a:ext uri="{FF2B5EF4-FFF2-40B4-BE49-F238E27FC236}">
                <a16:creationId xmlns:a16="http://schemas.microsoft.com/office/drawing/2014/main" id="{D845A614-0FCF-4247-B46A-DBC1C9BFA413}"/>
              </a:ext>
            </a:extLst>
          </p:cNvPr>
          <p:cNvPicPr>
            <a:picLocks noChangeAspect="1"/>
          </p:cNvPicPr>
          <p:nvPr/>
        </p:nvPicPr>
        <p:blipFill rotWithShape="1">
          <a:blip r:embed="rId4"/>
          <a:srcRect l="6570" t="9730" r="9213" b="9831"/>
          <a:stretch/>
        </p:blipFill>
        <p:spPr>
          <a:xfrm>
            <a:off x="2075918" y="2608997"/>
            <a:ext cx="11557700" cy="7982803"/>
          </a:xfrm>
          <a:prstGeom prst="rect">
            <a:avLst/>
          </a:prstGeom>
        </p:spPr>
      </p:pic>
    </p:spTree>
    <p:extLst>
      <p:ext uri="{BB962C8B-B14F-4D97-AF65-F5344CB8AC3E}">
        <p14:creationId xmlns:p14="http://schemas.microsoft.com/office/powerpoint/2010/main" val="178065914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 calcmode="lin" valueType="num">
                                      <p:cBhvr>
                                        <p:cTn id="7" dur="10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15">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15">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2739533"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Smoking</a:t>
            </a:r>
          </a:p>
        </p:txBody>
      </p:sp>
      <p:sp>
        <p:nvSpPr>
          <p:cNvPr id="15" name="TextBox 14"/>
          <p:cNvSpPr txBox="1"/>
          <p:nvPr/>
        </p:nvSpPr>
        <p:spPr>
          <a:xfrm>
            <a:off x="1121491" y="2438400"/>
            <a:ext cx="13585109" cy="10433625"/>
          </a:xfrm>
          <a:prstGeom prst="rect">
            <a:avLst/>
          </a:prstGeom>
          <a:noFill/>
        </p:spPr>
        <p:txBody>
          <a:bodyPr wrap="square" lIns="0" tIns="0" rIns="0" bIns="0" rtlCol="0" anchor="t" anchorCtr="0">
            <a:spAutoFit/>
          </a:bodyPr>
          <a:lstStyle/>
          <a:p>
            <a:pPr marL="457200" indent="-457200" algn="l">
              <a:buSzPct val="150000"/>
              <a:buBlip>
                <a:blip r:embed="rId4"/>
              </a:buBlip>
            </a:pPr>
            <a:r>
              <a:rPr lang="en-US" sz="3600" dirty="0">
                <a:solidFill>
                  <a:srgbClr val="003E6B"/>
                </a:solidFill>
                <a:latin typeface="Gotham-Book"/>
                <a:cs typeface="Gotham-Book"/>
              </a:rPr>
              <a:t>Smoking is totally prohibited outside the accommodation spaces at all times.</a:t>
            </a:r>
          </a:p>
          <a:p>
            <a:pPr algn="l">
              <a:buSzPct val="150000"/>
            </a:pPr>
            <a:endParaRPr lang="en-US" sz="3600" dirty="0">
              <a:solidFill>
                <a:srgbClr val="003E6B"/>
              </a:solidFill>
              <a:latin typeface="Gotham-Book"/>
              <a:cs typeface="Gotham-Book"/>
            </a:endParaRPr>
          </a:p>
          <a:p>
            <a:pPr marL="457200" indent="-457200" algn="l">
              <a:buSzPct val="150000"/>
              <a:buBlip>
                <a:blip r:embed="rId4"/>
              </a:buBlip>
            </a:pPr>
            <a:r>
              <a:rPr lang="en-US" sz="3600" dirty="0">
                <a:solidFill>
                  <a:srgbClr val="003E6B"/>
                </a:solidFill>
                <a:latin typeface="Gotham-Book"/>
                <a:cs typeface="Gotham-Book"/>
              </a:rPr>
              <a:t>Smoking is totally prohibited in alleyways, corridors and food preparation areas.</a:t>
            </a:r>
          </a:p>
          <a:p>
            <a:pPr marL="457200" indent="-457200" algn="l">
              <a:buSzPct val="150000"/>
              <a:buBlip>
                <a:blip r:embed="rId4"/>
              </a:buBlip>
            </a:pPr>
            <a:endParaRPr lang="en-US" sz="3600" dirty="0">
              <a:solidFill>
                <a:srgbClr val="003E6B"/>
              </a:solidFill>
              <a:latin typeface="Gotham-Book"/>
              <a:cs typeface="Gotham-Book"/>
            </a:endParaRPr>
          </a:p>
          <a:p>
            <a:pPr marL="457200" indent="-457200" algn="l">
              <a:buSzPct val="150000"/>
              <a:buBlip>
                <a:blip r:embed="rId4"/>
              </a:buBlip>
            </a:pPr>
            <a:r>
              <a:rPr lang="en-US" sz="3600" dirty="0">
                <a:solidFill>
                  <a:srgbClr val="003E6B"/>
                </a:solidFill>
                <a:latin typeface="Gotham-Book"/>
                <a:cs typeface="Gotham-Book"/>
              </a:rPr>
              <a:t>Smoking on the Bridge is only allowed at the discretion of the Master.</a:t>
            </a:r>
          </a:p>
          <a:p>
            <a:pPr algn="l">
              <a:buSzPct val="150000"/>
            </a:pPr>
            <a:endParaRPr lang="en-US" sz="3600" dirty="0">
              <a:solidFill>
                <a:srgbClr val="003E6B"/>
              </a:solidFill>
              <a:latin typeface="Gotham-Book"/>
              <a:cs typeface="Gotham-Book"/>
            </a:endParaRPr>
          </a:p>
          <a:p>
            <a:pPr marL="457200" indent="-457200" algn="l">
              <a:buSzPct val="150000"/>
              <a:buBlip>
                <a:blip r:embed="rId4"/>
              </a:buBlip>
            </a:pPr>
            <a:r>
              <a:rPr lang="en-US" sz="3600" dirty="0">
                <a:solidFill>
                  <a:srgbClr val="003E6B"/>
                </a:solidFill>
                <a:latin typeface="Gotham-Book"/>
                <a:cs typeface="Gotham-Book"/>
              </a:rPr>
              <a:t>Smoking is totally prohibited within all machinery spaces and adjacent storerooms.</a:t>
            </a:r>
          </a:p>
          <a:p>
            <a:pPr algn="l">
              <a:buSzPct val="150000"/>
            </a:pPr>
            <a:endParaRPr lang="en-US" sz="3600" dirty="0">
              <a:solidFill>
                <a:srgbClr val="003E6B"/>
              </a:solidFill>
              <a:latin typeface="Gotham-Book"/>
              <a:cs typeface="Gotham-Book"/>
            </a:endParaRPr>
          </a:p>
          <a:p>
            <a:pPr marL="457200" indent="-457200" algn="l">
              <a:buSzPct val="150000"/>
              <a:buBlip>
                <a:blip r:embed="rId4"/>
              </a:buBlip>
            </a:pPr>
            <a:r>
              <a:rPr lang="en-US" sz="3600" dirty="0">
                <a:solidFill>
                  <a:srgbClr val="003E6B"/>
                </a:solidFill>
                <a:latin typeface="Gotham-Book"/>
                <a:cs typeface="Gotham-Book"/>
              </a:rPr>
              <a:t>Smoking will only be allowed within the Engine Control Room with the permission of the Chief Engineer.</a:t>
            </a:r>
          </a:p>
          <a:p>
            <a:pPr algn="l">
              <a:buSzPct val="150000"/>
            </a:pPr>
            <a:endParaRPr lang="en-US" sz="3600" dirty="0">
              <a:solidFill>
                <a:srgbClr val="003E6B"/>
              </a:solidFill>
              <a:latin typeface="Gotham-Book"/>
              <a:cs typeface="Gotham-Book"/>
            </a:endParaRPr>
          </a:p>
          <a:p>
            <a:pPr marL="457200" indent="-457200" algn="l">
              <a:buSzPct val="150000"/>
              <a:buBlip>
                <a:blip r:embed="rId4"/>
              </a:buBlip>
            </a:pPr>
            <a:r>
              <a:rPr lang="en-US" sz="3600" dirty="0">
                <a:solidFill>
                  <a:srgbClr val="FF0000"/>
                </a:solidFill>
                <a:latin typeface="Gotham-Book"/>
                <a:cs typeface="Gotham-Book"/>
              </a:rPr>
              <a:t>Smoking in bed is strictly forbidden.</a:t>
            </a:r>
          </a:p>
          <a:p>
            <a:pPr algn="l">
              <a:buSzPct val="150000"/>
            </a:pPr>
            <a:endParaRPr lang="en-US" sz="3600" dirty="0">
              <a:solidFill>
                <a:srgbClr val="003E6B"/>
              </a:solidFill>
              <a:latin typeface="Gotham-Book"/>
              <a:cs typeface="Gotham-Book"/>
            </a:endParaRPr>
          </a:p>
          <a:p>
            <a:pPr marL="457200" indent="-457200" algn="l">
              <a:buSzPct val="150000"/>
              <a:buBlip>
                <a:blip r:embed="rId4"/>
              </a:buBlip>
            </a:pPr>
            <a:r>
              <a:rPr lang="en-US" sz="3600" dirty="0">
                <a:solidFill>
                  <a:srgbClr val="003E6B"/>
                </a:solidFill>
                <a:latin typeface="Gotham-Book"/>
                <a:cs typeface="Gotham-Book"/>
              </a:rPr>
              <a:t>Smoking is prohibited in any area of the ship where paint, oils, rags or cordage are stowed and inside the ship’s stores.</a:t>
            </a:r>
          </a:p>
          <a:p>
            <a:pPr marL="457200" indent="-457200" algn="l">
              <a:buSzPct val="150000"/>
              <a:buFontTx/>
              <a:buBlip>
                <a:blip r:embed="rId4"/>
              </a:buBlip>
            </a:pPr>
            <a:endParaRPr lang="en-US" sz="3000" dirty="0">
              <a:solidFill>
                <a:srgbClr val="003E6B"/>
              </a:solidFill>
              <a:latin typeface="Gotham-Book"/>
              <a:cs typeface="Gotham-Book"/>
            </a:endParaRPr>
          </a:p>
        </p:txBody>
      </p:sp>
      <p:pic>
        <p:nvPicPr>
          <p:cNvPr id="5" name="Picture 4">
            <a:extLst>
              <a:ext uri="{FF2B5EF4-FFF2-40B4-BE49-F238E27FC236}">
                <a16:creationId xmlns:a16="http://schemas.microsoft.com/office/drawing/2014/main" id="{CD8B94B4-81F4-4326-8056-D37925CB2816}"/>
              </a:ext>
            </a:extLst>
          </p:cNvPr>
          <p:cNvPicPr>
            <a:picLocks noChangeAspect="1"/>
          </p:cNvPicPr>
          <p:nvPr/>
        </p:nvPicPr>
        <p:blipFill rotWithShape="1">
          <a:blip r:embed="rId5"/>
          <a:srcRect l="16494" r="18400"/>
          <a:stretch/>
        </p:blipFill>
        <p:spPr>
          <a:xfrm>
            <a:off x="15316199" y="0"/>
            <a:ext cx="9106821" cy="12523350"/>
          </a:xfrm>
          <a:prstGeom prst="rect">
            <a:avLst/>
          </a:prstGeom>
        </p:spPr>
      </p:pic>
      <p:pic>
        <p:nvPicPr>
          <p:cNvPr id="6" name="Picture 5">
            <a:extLst>
              <a:ext uri="{FF2B5EF4-FFF2-40B4-BE49-F238E27FC236}">
                <a16:creationId xmlns:a16="http://schemas.microsoft.com/office/drawing/2014/main" id="{04FF46A8-9A0F-4D95-8D56-AF18282CEFAB}"/>
              </a:ext>
            </a:extLst>
          </p:cNvPr>
          <p:cNvPicPr>
            <a:picLocks noChangeAspect="1"/>
          </p:cNvPicPr>
          <p:nvPr/>
        </p:nvPicPr>
        <p:blipFill>
          <a:blip r:embed="rId6"/>
          <a:stretch>
            <a:fillRect/>
          </a:stretch>
        </p:blipFill>
        <p:spPr>
          <a:xfrm>
            <a:off x="24714" y="-32657"/>
            <a:ext cx="24359286" cy="13716000"/>
          </a:xfrm>
          <a:prstGeom prst="rect">
            <a:avLst/>
          </a:prstGeom>
        </p:spPr>
      </p:pic>
    </p:spTree>
    <p:extLst>
      <p:ext uri="{BB962C8B-B14F-4D97-AF65-F5344CB8AC3E}">
        <p14:creationId xmlns:p14="http://schemas.microsoft.com/office/powerpoint/2010/main" val="392945545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9860584"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Onboard Safety </a:t>
            </a:r>
            <a:r>
              <a:rPr lang="en-US" sz="6000" b="1" dirty="0" err="1">
                <a:solidFill>
                  <a:srgbClr val="003F6B"/>
                </a:solidFill>
                <a:latin typeface="Gotham" charset="0"/>
                <a:ea typeface="Gotham" charset="0"/>
                <a:cs typeface="Gotham" charset="0"/>
              </a:rPr>
              <a:t>Familiarisation</a:t>
            </a:r>
            <a:endParaRPr lang="en-US" sz="6000" b="1" dirty="0">
              <a:solidFill>
                <a:srgbClr val="003F6B"/>
              </a:solidFill>
              <a:latin typeface="Gotham" charset="0"/>
              <a:ea typeface="Gotham" charset="0"/>
              <a:cs typeface="Gotham" charset="0"/>
            </a:endParaRPr>
          </a:p>
        </p:txBody>
      </p:sp>
      <p:sp>
        <p:nvSpPr>
          <p:cNvPr id="15" name="TextBox 14"/>
          <p:cNvSpPr txBox="1"/>
          <p:nvPr/>
        </p:nvSpPr>
        <p:spPr>
          <a:xfrm>
            <a:off x="1676400" y="2966895"/>
            <a:ext cx="13592707" cy="9233297"/>
          </a:xfrm>
          <a:prstGeom prst="rect">
            <a:avLst/>
          </a:prstGeom>
          <a:noFill/>
        </p:spPr>
        <p:txBody>
          <a:bodyPr wrap="square" lIns="0" tIns="0" rIns="0" bIns="0" rtlCol="0" anchor="t" anchorCtr="0">
            <a:spAutoFit/>
          </a:bodyPr>
          <a:lstStyle/>
          <a:p>
            <a:pPr algn="l">
              <a:buSzPct val="150000"/>
            </a:pPr>
            <a:r>
              <a:rPr lang="en-US" sz="4000" dirty="0">
                <a:solidFill>
                  <a:srgbClr val="003E6B"/>
                </a:solidFill>
                <a:latin typeface="Gotham-Book"/>
                <a:cs typeface="Gotham-Book"/>
              </a:rPr>
              <a:t>All ship staff shall be familiar with the company’s Emergency </a:t>
            </a:r>
            <a:r>
              <a:rPr lang="en-US" sz="4000" dirty="0" err="1">
                <a:solidFill>
                  <a:srgbClr val="003E6B"/>
                </a:solidFill>
                <a:latin typeface="Gotham-Book"/>
                <a:cs typeface="Gotham-Book"/>
              </a:rPr>
              <a:t>organisation</a:t>
            </a:r>
            <a:r>
              <a:rPr lang="en-US" sz="4000" dirty="0">
                <a:solidFill>
                  <a:srgbClr val="003E6B"/>
                </a:solidFill>
                <a:latin typeface="Gotham-Book"/>
                <a:cs typeface="Gotham-Book"/>
              </a:rPr>
              <a:t> system and must also receive instruction in the following:</a:t>
            </a:r>
          </a:p>
          <a:p>
            <a:pPr algn="l">
              <a:buSzPct val="150000"/>
            </a:pPr>
            <a:endParaRPr lang="en-US" sz="4000" dirty="0">
              <a:solidFill>
                <a:srgbClr val="003E6B"/>
              </a:solidFill>
              <a:latin typeface="Gotham-Book"/>
              <a:cs typeface="Gotham-Book"/>
            </a:endParaRPr>
          </a:p>
          <a:p>
            <a:pPr marL="457200" indent="-457200" algn="l">
              <a:buSzPct val="150000"/>
              <a:buBlip>
                <a:blip r:embed="rId4"/>
              </a:buBlip>
            </a:pPr>
            <a:r>
              <a:rPr lang="en-US" sz="4000" dirty="0">
                <a:solidFill>
                  <a:srgbClr val="003E6B"/>
                </a:solidFill>
                <a:latin typeface="Gotham-Book"/>
                <a:cs typeface="Gotham-Book"/>
              </a:rPr>
              <a:t>Procedure to raise the alarm.</a:t>
            </a:r>
          </a:p>
          <a:p>
            <a:pPr marL="457200" indent="-457200" algn="l">
              <a:buSzPct val="150000"/>
              <a:buBlip>
                <a:blip r:embed="rId4"/>
              </a:buBlip>
            </a:pPr>
            <a:r>
              <a:rPr lang="en-US" sz="4000" dirty="0">
                <a:solidFill>
                  <a:srgbClr val="003E6B"/>
                </a:solidFill>
                <a:latin typeface="Gotham-Book"/>
                <a:cs typeface="Gotham-Book"/>
              </a:rPr>
              <a:t>Correct action upon discovering a fire or a casualty in an enclosed space.</a:t>
            </a:r>
          </a:p>
          <a:p>
            <a:pPr marL="457200" indent="-457200" algn="l">
              <a:buSzPct val="150000"/>
              <a:buBlip>
                <a:blip r:embed="rId4"/>
              </a:buBlip>
            </a:pPr>
            <a:r>
              <a:rPr lang="en-US" sz="4000" dirty="0">
                <a:solidFill>
                  <a:srgbClr val="003E6B"/>
                </a:solidFill>
                <a:latin typeface="Gotham-Book"/>
                <a:cs typeface="Gotham-Book"/>
              </a:rPr>
              <a:t>Preparation and lowering of lifeboats and life-rafts.</a:t>
            </a:r>
          </a:p>
          <a:p>
            <a:pPr marL="457200" indent="-457200" algn="l">
              <a:buSzPct val="150000"/>
              <a:buBlip>
                <a:blip r:embed="rId4"/>
              </a:buBlip>
            </a:pPr>
            <a:r>
              <a:rPr lang="en-US" sz="4000" dirty="0">
                <a:solidFill>
                  <a:srgbClr val="003E6B"/>
                </a:solidFill>
                <a:latin typeface="Gotham-Book"/>
                <a:cs typeface="Gotham-Book"/>
              </a:rPr>
              <a:t>Closing-down procedures for all spaces including reporting the fact that this has been affected.</a:t>
            </a:r>
          </a:p>
          <a:p>
            <a:pPr marL="457200" indent="-457200" algn="l">
              <a:buSzPct val="150000"/>
              <a:buBlip>
                <a:blip r:embed="rId4"/>
              </a:buBlip>
            </a:pPr>
            <a:r>
              <a:rPr lang="en-US" sz="4000" dirty="0">
                <a:solidFill>
                  <a:srgbClr val="003E6B"/>
                </a:solidFill>
                <a:latin typeface="Gotham-Book"/>
                <a:cs typeface="Gotham-Book"/>
              </a:rPr>
              <a:t>Correct use of fire fighting appliances and</a:t>
            </a:r>
          </a:p>
          <a:p>
            <a:pPr marL="457200" indent="-457200" algn="l">
              <a:buSzPct val="150000"/>
              <a:buBlip>
                <a:blip r:embed="rId4"/>
              </a:buBlip>
            </a:pPr>
            <a:r>
              <a:rPr lang="en-US" sz="4000" dirty="0">
                <a:solidFill>
                  <a:srgbClr val="003E6B"/>
                </a:solidFill>
                <a:latin typeface="Gotham-Book"/>
                <a:cs typeface="Gotham-Book"/>
              </a:rPr>
              <a:t>Correct use of life saving appliances.</a:t>
            </a:r>
          </a:p>
          <a:p>
            <a:pPr algn="l">
              <a:buSzPct val="150000"/>
            </a:pPr>
            <a:endParaRPr lang="en-US" sz="4000" dirty="0">
              <a:solidFill>
                <a:srgbClr val="003E6B"/>
              </a:solidFill>
              <a:latin typeface="Gotham-Book"/>
              <a:cs typeface="Gotham-Book"/>
            </a:endParaRPr>
          </a:p>
          <a:p>
            <a:pPr algn="l">
              <a:buSzPct val="150000"/>
            </a:pPr>
            <a:r>
              <a:rPr lang="en-US" sz="4000" dirty="0">
                <a:solidFill>
                  <a:srgbClr val="003E6B"/>
                </a:solidFill>
                <a:latin typeface="Gotham-Book"/>
                <a:cs typeface="Gotham-Book"/>
              </a:rPr>
              <a:t>There are additional familiarization procedures for the Navigation Officers. </a:t>
            </a:r>
          </a:p>
        </p:txBody>
      </p:sp>
      <p:pic>
        <p:nvPicPr>
          <p:cNvPr id="3" name="Picture 2">
            <a:extLst>
              <a:ext uri="{FF2B5EF4-FFF2-40B4-BE49-F238E27FC236}">
                <a16:creationId xmlns:a16="http://schemas.microsoft.com/office/drawing/2014/main" id="{DE4E2212-082F-456F-9FC5-316C169259C0}"/>
              </a:ext>
            </a:extLst>
          </p:cNvPr>
          <p:cNvPicPr>
            <a:picLocks noChangeAspect="1"/>
          </p:cNvPicPr>
          <p:nvPr/>
        </p:nvPicPr>
        <p:blipFill>
          <a:blip r:embed="rId5"/>
          <a:stretch>
            <a:fillRect/>
          </a:stretch>
        </p:blipFill>
        <p:spPr>
          <a:xfrm>
            <a:off x="16382999" y="-9524"/>
            <a:ext cx="7991475" cy="6334124"/>
          </a:xfrm>
          <a:prstGeom prst="rect">
            <a:avLst/>
          </a:prstGeom>
        </p:spPr>
      </p:pic>
      <p:pic>
        <p:nvPicPr>
          <p:cNvPr id="4" name="Picture 3">
            <a:extLst>
              <a:ext uri="{FF2B5EF4-FFF2-40B4-BE49-F238E27FC236}">
                <a16:creationId xmlns:a16="http://schemas.microsoft.com/office/drawing/2014/main" id="{F11939C6-DEC8-44A9-96DB-CAFCD730F15A}"/>
              </a:ext>
            </a:extLst>
          </p:cNvPr>
          <p:cNvPicPr>
            <a:picLocks noChangeAspect="1"/>
          </p:cNvPicPr>
          <p:nvPr/>
        </p:nvPicPr>
        <p:blipFill>
          <a:blip r:embed="rId6"/>
          <a:stretch>
            <a:fillRect/>
          </a:stretch>
        </p:blipFill>
        <p:spPr>
          <a:xfrm>
            <a:off x="16363948" y="6324601"/>
            <a:ext cx="8001001" cy="6190384"/>
          </a:xfrm>
          <a:prstGeom prst="rect">
            <a:avLst/>
          </a:prstGeom>
        </p:spPr>
      </p:pic>
    </p:spTree>
    <p:extLst>
      <p:ext uri="{BB962C8B-B14F-4D97-AF65-F5344CB8AC3E}">
        <p14:creationId xmlns:p14="http://schemas.microsoft.com/office/powerpoint/2010/main" val="410512059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54" name="Picture 53"/>
          <p:cNvPicPr>
            <a:picLocks noChangeAspect="1"/>
          </p:cNvPicPr>
          <p:nvPr/>
        </p:nvPicPr>
        <p:blipFill>
          <a:blip r:embed="rId3"/>
          <a:stretch>
            <a:fillRect/>
          </a:stretch>
        </p:blipFill>
        <p:spPr>
          <a:xfrm>
            <a:off x="24714" y="12514984"/>
            <a:ext cx="24398307" cy="1201016"/>
          </a:xfrm>
          <a:prstGeom prst="rect">
            <a:avLst/>
          </a:prstGeom>
        </p:spPr>
      </p:pic>
      <p:pic>
        <p:nvPicPr>
          <p:cNvPr id="2" name="Picture 1">
            <a:extLst>
              <a:ext uri="{FF2B5EF4-FFF2-40B4-BE49-F238E27FC236}">
                <a16:creationId xmlns:a16="http://schemas.microsoft.com/office/drawing/2014/main" id="{7A9071B8-7BE6-463B-B43D-F45DEED95D00}"/>
              </a:ext>
            </a:extLst>
          </p:cNvPr>
          <p:cNvPicPr>
            <a:picLocks noChangeAspect="1"/>
          </p:cNvPicPr>
          <p:nvPr/>
        </p:nvPicPr>
        <p:blipFill>
          <a:blip r:embed="rId4"/>
          <a:stretch>
            <a:fillRect/>
          </a:stretch>
        </p:blipFill>
        <p:spPr>
          <a:xfrm>
            <a:off x="57371" y="0"/>
            <a:ext cx="24450287" cy="16831540"/>
          </a:xfrm>
          <a:prstGeom prst="rect">
            <a:avLst/>
          </a:prstGeom>
        </p:spPr>
      </p:pic>
      <p:sp>
        <p:nvSpPr>
          <p:cNvPr id="257" name="Rectangle 256"/>
          <p:cNvSpPr/>
          <p:nvPr/>
        </p:nvSpPr>
        <p:spPr>
          <a:xfrm>
            <a:off x="3956252" y="6409672"/>
            <a:ext cx="5859381" cy="1033149"/>
          </a:xfrm>
          <a:prstGeom prst="rect">
            <a:avLst/>
          </a:prstGeom>
          <a:solidFill>
            <a:srgbClr val="F46F21"/>
          </a:solidFill>
          <a:ln w="25400" cap="flat" cmpd="sng" algn="ctr">
            <a:noFill/>
            <a:prstDash val="solid"/>
          </a:ln>
          <a:effectLst/>
        </p:spPr>
        <p:txBody>
          <a:bodyPr rtlCol="0" anchor="ctr"/>
          <a:lstStyle/>
          <a:p>
            <a:pPr defTabSz="914126" fontAlgn="auto">
              <a:spcBef>
                <a:spcPts val="0"/>
              </a:spcBef>
              <a:spcAft>
                <a:spcPts val="0"/>
              </a:spcAft>
            </a:pPr>
            <a:endParaRPr lang="en-US" sz="1799" kern="0">
              <a:solidFill>
                <a:prstClr val="white"/>
              </a:solidFill>
              <a:latin typeface="Gotham-Book"/>
              <a:ea typeface="+mn-ea"/>
              <a:cs typeface="+mn-cs"/>
            </a:endParaRPr>
          </a:p>
        </p:txBody>
      </p:sp>
      <p:sp>
        <p:nvSpPr>
          <p:cNvPr id="258" name="Rectangle 257"/>
          <p:cNvSpPr/>
          <p:nvPr/>
        </p:nvSpPr>
        <p:spPr>
          <a:xfrm>
            <a:off x="3956253" y="5454880"/>
            <a:ext cx="5859381" cy="972204"/>
          </a:xfrm>
          <a:prstGeom prst="rect">
            <a:avLst/>
          </a:prstGeom>
          <a:solidFill>
            <a:srgbClr val="F46F21"/>
          </a:solidFill>
          <a:ln w="25400" cap="flat" cmpd="sng" algn="ctr">
            <a:noFill/>
            <a:prstDash val="solid"/>
          </a:ln>
          <a:effectLst/>
        </p:spPr>
        <p:txBody>
          <a:bodyPr rtlCol="0" anchor="ctr"/>
          <a:lstStyle/>
          <a:p>
            <a:pPr defTabSz="914126" fontAlgn="auto">
              <a:spcBef>
                <a:spcPts val="0"/>
              </a:spcBef>
              <a:spcAft>
                <a:spcPts val="0"/>
              </a:spcAft>
            </a:pPr>
            <a:endParaRPr lang="en-US" sz="1799" kern="0">
              <a:solidFill>
                <a:prstClr val="white"/>
              </a:solidFill>
              <a:latin typeface="Gotham-Book"/>
              <a:ea typeface="+mn-ea"/>
              <a:cs typeface="+mn-cs"/>
            </a:endParaRPr>
          </a:p>
        </p:txBody>
      </p:sp>
      <p:sp>
        <p:nvSpPr>
          <p:cNvPr id="268" name="Rectangle 267"/>
          <p:cNvSpPr/>
          <p:nvPr/>
        </p:nvSpPr>
        <p:spPr>
          <a:xfrm>
            <a:off x="3956253" y="4504439"/>
            <a:ext cx="5859381" cy="1005578"/>
          </a:xfrm>
          <a:prstGeom prst="rect">
            <a:avLst/>
          </a:prstGeom>
          <a:solidFill>
            <a:srgbClr val="F46F21"/>
          </a:solidFill>
          <a:ln w="25400" cap="flat" cmpd="sng" algn="ctr">
            <a:noFill/>
            <a:prstDash val="solid"/>
          </a:ln>
          <a:effectLst/>
        </p:spPr>
        <p:txBody>
          <a:bodyPr rtlCol="0" anchor="ctr"/>
          <a:lstStyle/>
          <a:p>
            <a:pPr defTabSz="914126" fontAlgn="auto">
              <a:spcBef>
                <a:spcPts val="0"/>
              </a:spcBef>
              <a:spcAft>
                <a:spcPts val="0"/>
              </a:spcAft>
            </a:pPr>
            <a:endParaRPr lang="en-US" sz="1799" kern="0">
              <a:solidFill>
                <a:prstClr val="white"/>
              </a:solidFill>
              <a:latin typeface="Gotham-Book"/>
              <a:ea typeface="+mn-ea"/>
              <a:cs typeface="+mn-cs"/>
            </a:endParaRPr>
          </a:p>
        </p:txBody>
      </p:sp>
      <p:sp>
        <p:nvSpPr>
          <p:cNvPr id="272" name="Rectangle 271">
            <a:hlinkClick r:id="rId5" action="ppaction://hlinksldjump"/>
          </p:cNvPr>
          <p:cNvSpPr/>
          <p:nvPr/>
        </p:nvSpPr>
        <p:spPr>
          <a:xfrm>
            <a:off x="5375309" y="4728909"/>
            <a:ext cx="3692491" cy="461665"/>
          </a:xfrm>
          <a:prstGeom prst="rect">
            <a:avLst/>
          </a:prstGeom>
          <a:solidFill>
            <a:srgbClr val="F46F21"/>
          </a:solidFill>
        </p:spPr>
        <p:txBody>
          <a:bodyPr wrap="square">
            <a:spAutoFit/>
          </a:bodyPr>
          <a:lstStyle/>
          <a:p>
            <a:pPr algn="l" defTabSz="914126" fontAlgn="auto">
              <a:spcBef>
                <a:spcPts val="0"/>
              </a:spcBef>
              <a:spcAft>
                <a:spcPts val="0"/>
              </a:spcAft>
            </a:pPr>
            <a:r>
              <a:rPr lang="en-US" sz="2400" dirty="0">
                <a:solidFill>
                  <a:prstClr val="white"/>
                </a:solidFill>
                <a:latin typeface="Gotham-Book"/>
                <a:cs typeface="Arial" panose="020B0604020202020204" pitchFamily="34" charset="0"/>
              </a:rPr>
              <a:t>Who we are – What we do</a:t>
            </a:r>
          </a:p>
        </p:txBody>
      </p:sp>
      <p:sp>
        <p:nvSpPr>
          <p:cNvPr id="273" name="Rectangle 272">
            <a:hlinkClick r:id="rId6" action="ppaction://hlinksldjump"/>
          </p:cNvPr>
          <p:cNvSpPr/>
          <p:nvPr/>
        </p:nvSpPr>
        <p:spPr>
          <a:xfrm>
            <a:off x="5375309" y="5645470"/>
            <a:ext cx="3235291" cy="461665"/>
          </a:xfrm>
          <a:prstGeom prst="rect">
            <a:avLst/>
          </a:prstGeom>
          <a:solidFill>
            <a:srgbClr val="F46F21"/>
          </a:solidFill>
        </p:spPr>
        <p:txBody>
          <a:bodyPr wrap="square">
            <a:spAutoFit/>
          </a:bodyPr>
          <a:lstStyle/>
          <a:p>
            <a:pPr algn="l" defTabSz="914126" fontAlgn="auto">
              <a:spcBef>
                <a:spcPts val="0"/>
              </a:spcBef>
              <a:spcAft>
                <a:spcPts val="0"/>
              </a:spcAft>
            </a:pPr>
            <a:r>
              <a:rPr lang="en-US" sz="2400" dirty="0">
                <a:solidFill>
                  <a:prstClr val="white"/>
                </a:solidFill>
                <a:latin typeface="Gotham-Book"/>
                <a:cs typeface="Arial" panose="020B0604020202020204" pitchFamily="34" charset="0"/>
              </a:rPr>
              <a:t>Introduction to the SMS</a:t>
            </a:r>
          </a:p>
        </p:txBody>
      </p:sp>
      <p:sp>
        <p:nvSpPr>
          <p:cNvPr id="274" name="Rectangle 273">
            <a:hlinkClick r:id="rId7" action="ppaction://hlinksldjump"/>
          </p:cNvPr>
          <p:cNvSpPr/>
          <p:nvPr/>
        </p:nvSpPr>
        <p:spPr>
          <a:xfrm>
            <a:off x="5375309" y="6633919"/>
            <a:ext cx="2922473" cy="461665"/>
          </a:xfrm>
          <a:prstGeom prst="rect">
            <a:avLst/>
          </a:prstGeom>
          <a:solidFill>
            <a:srgbClr val="F46F21"/>
          </a:solidFill>
        </p:spPr>
        <p:txBody>
          <a:bodyPr wrap="square">
            <a:spAutoFit/>
          </a:bodyPr>
          <a:lstStyle/>
          <a:p>
            <a:pPr algn="l" defTabSz="914126" fontAlgn="auto">
              <a:spcBef>
                <a:spcPts val="0"/>
              </a:spcBef>
              <a:spcAft>
                <a:spcPts val="0"/>
              </a:spcAft>
            </a:pPr>
            <a:r>
              <a:rPr lang="en-US" sz="2400" dirty="0">
                <a:solidFill>
                  <a:prstClr val="white"/>
                </a:solidFill>
                <a:latin typeface="Gotham-Book"/>
                <a:cs typeface="Arial" panose="020B0604020202020204" pitchFamily="34" charset="0"/>
              </a:rPr>
              <a:t>Safety Basics</a:t>
            </a:r>
          </a:p>
        </p:txBody>
      </p:sp>
      <p:sp>
        <p:nvSpPr>
          <p:cNvPr id="283" name="Rectangle 282"/>
          <p:cNvSpPr/>
          <p:nvPr/>
        </p:nvSpPr>
        <p:spPr>
          <a:xfrm>
            <a:off x="3964270" y="9379961"/>
            <a:ext cx="5859381" cy="1033149"/>
          </a:xfrm>
          <a:prstGeom prst="rect">
            <a:avLst/>
          </a:prstGeom>
          <a:solidFill>
            <a:srgbClr val="F46F21"/>
          </a:solidFill>
          <a:ln w="25400" cap="flat" cmpd="sng" algn="ctr">
            <a:noFill/>
            <a:prstDash val="solid"/>
          </a:ln>
          <a:effectLst/>
        </p:spPr>
        <p:txBody>
          <a:bodyPr rtlCol="0" anchor="ctr"/>
          <a:lstStyle/>
          <a:p>
            <a:pPr defTabSz="914126" fontAlgn="auto">
              <a:spcBef>
                <a:spcPts val="0"/>
              </a:spcBef>
              <a:spcAft>
                <a:spcPts val="0"/>
              </a:spcAft>
            </a:pPr>
            <a:endParaRPr lang="en-US" sz="1799" kern="0">
              <a:solidFill>
                <a:prstClr val="white"/>
              </a:solidFill>
              <a:latin typeface="Gotham-Book"/>
              <a:ea typeface="+mn-ea"/>
              <a:cs typeface="+mn-cs"/>
            </a:endParaRPr>
          </a:p>
        </p:txBody>
      </p:sp>
      <p:sp>
        <p:nvSpPr>
          <p:cNvPr id="284" name="Rectangle 283"/>
          <p:cNvSpPr/>
          <p:nvPr/>
        </p:nvSpPr>
        <p:spPr>
          <a:xfrm>
            <a:off x="3964271" y="8425169"/>
            <a:ext cx="5859381" cy="972204"/>
          </a:xfrm>
          <a:prstGeom prst="rect">
            <a:avLst/>
          </a:prstGeom>
          <a:solidFill>
            <a:srgbClr val="F46F21"/>
          </a:solidFill>
          <a:ln w="25400" cap="flat" cmpd="sng" algn="ctr">
            <a:noFill/>
            <a:prstDash val="solid"/>
          </a:ln>
          <a:effectLst/>
        </p:spPr>
        <p:txBody>
          <a:bodyPr rtlCol="0" anchor="ctr"/>
          <a:lstStyle/>
          <a:p>
            <a:pPr defTabSz="914126" fontAlgn="auto">
              <a:spcBef>
                <a:spcPts val="0"/>
              </a:spcBef>
              <a:spcAft>
                <a:spcPts val="0"/>
              </a:spcAft>
            </a:pPr>
            <a:endParaRPr lang="en-US" sz="1799" kern="0">
              <a:solidFill>
                <a:prstClr val="white"/>
              </a:solidFill>
              <a:latin typeface="Gotham-Book"/>
              <a:ea typeface="+mn-ea"/>
              <a:cs typeface="+mn-cs"/>
            </a:endParaRPr>
          </a:p>
        </p:txBody>
      </p:sp>
      <p:sp>
        <p:nvSpPr>
          <p:cNvPr id="294" name="Rectangle 293"/>
          <p:cNvSpPr/>
          <p:nvPr/>
        </p:nvSpPr>
        <p:spPr>
          <a:xfrm>
            <a:off x="3964271" y="7474728"/>
            <a:ext cx="5859381" cy="1005578"/>
          </a:xfrm>
          <a:prstGeom prst="rect">
            <a:avLst/>
          </a:prstGeom>
          <a:solidFill>
            <a:srgbClr val="F46F21"/>
          </a:solidFill>
          <a:ln w="25400" cap="flat" cmpd="sng" algn="ctr">
            <a:noFill/>
            <a:prstDash val="solid"/>
          </a:ln>
          <a:effectLst/>
        </p:spPr>
        <p:txBody>
          <a:bodyPr rtlCol="0" anchor="ctr"/>
          <a:lstStyle/>
          <a:p>
            <a:pPr defTabSz="914126" fontAlgn="auto">
              <a:spcBef>
                <a:spcPts val="0"/>
              </a:spcBef>
              <a:spcAft>
                <a:spcPts val="0"/>
              </a:spcAft>
            </a:pPr>
            <a:endParaRPr lang="en-US" sz="1799" kern="0">
              <a:solidFill>
                <a:prstClr val="white"/>
              </a:solidFill>
              <a:latin typeface="Gotham-Book"/>
              <a:ea typeface="+mn-ea"/>
              <a:cs typeface="+mn-cs"/>
            </a:endParaRPr>
          </a:p>
        </p:txBody>
      </p:sp>
      <p:sp>
        <p:nvSpPr>
          <p:cNvPr id="298" name="Rectangle 297">
            <a:hlinkClick r:id="rId8" action="ppaction://hlinksldjump"/>
          </p:cNvPr>
          <p:cNvSpPr/>
          <p:nvPr/>
        </p:nvSpPr>
        <p:spPr>
          <a:xfrm>
            <a:off x="5383327" y="7699198"/>
            <a:ext cx="3684473" cy="830997"/>
          </a:xfrm>
          <a:prstGeom prst="rect">
            <a:avLst/>
          </a:prstGeom>
          <a:solidFill>
            <a:srgbClr val="F46F21"/>
          </a:solidFill>
        </p:spPr>
        <p:txBody>
          <a:bodyPr wrap="square">
            <a:spAutoFit/>
          </a:bodyPr>
          <a:lstStyle/>
          <a:p>
            <a:pPr algn="l" defTabSz="914126" fontAlgn="auto">
              <a:spcBef>
                <a:spcPts val="0"/>
              </a:spcBef>
              <a:spcAft>
                <a:spcPts val="0"/>
              </a:spcAft>
            </a:pPr>
            <a:r>
              <a:rPr lang="en-US" sz="2400" dirty="0">
                <a:solidFill>
                  <a:prstClr val="white"/>
                </a:solidFill>
                <a:latin typeface="Gotham-Book"/>
                <a:cs typeface="Arial" panose="020B0604020202020204" pitchFamily="34" charset="0"/>
              </a:rPr>
              <a:t>Environmental Excellence &amp; Compliance</a:t>
            </a:r>
          </a:p>
        </p:txBody>
      </p:sp>
      <p:sp>
        <p:nvSpPr>
          <p:cNvPr id="299" name="Rectangle 298">
            <a:hlinkClick r:id="rId9" action="ppaction://hlinksldjump"/>
          </p:cNvPr>
          <p:cNvSpPr/>
          <p:nvPr/>
        </p:nvSpPr>
        <p:spPr>
          <a:xfrm>
            <a:off x="5383327" y="8615759"/>
            <a:ext cx="3684473" cy="461665"/>
          </a:xfrm>
          <a:prstGeom prst="rect">
            <a:avLst/>
          </a:prstGeom>
          <a:solidFill>
            <a:srgbClr val="F46F21"/>
          </a:solidFill>
        </p:spPr>
        <p:txBody>
          <a:bodyPr wrap="square">
            <a:spAutoFit/>
          </a:bodyPr>
          <a:lstStyle/>
          <a:p>
            <a:pPr algn="l" defTabSz="914126" fontAlgn="auto">
              <a:spcBef>
                <a:spcPts val="0"/>
              </a:spcBef>
              <a:spcAft>
                <a:spcPts val="0"/>
              </a:spcAft>
            </a:pPr>
            <a:r>
              <a:rPr lang="en-US" sz="2400" dirty="0">
                <a:solidFill>
                  <a:prstClr val="white"/>
                </a:solidFill>
                <a:latin typeface="Gotham-Book"/>
                <a:cs typeface="Arial" panose="020B0604020202020204" pitchFamily="34" charset="0"/>
              </a:rPr>
              <a:t>Welfare &amp; Development</a:t>
            </a:r>
          </a:p>
        </p:txBody>
      </p:sp>
      <p:sp>
        <p:nvSpPr>
          <p:cNvPr id="300" name="Rectangle 299">
            <a:hlinkClick r:id="rId10" action="ppaction://hlinksldjump"/>
          </p:cNvPr>
          <p:cNvSpPr/>
          <p:nvPr/>
        </p:nvSpPr>
        <p:spPr>
          <a:xfrm>
            <a:off x="5383327" y="9604208"/>
            <a:ext cx="2922473" cy="738664"/>
          </a:xfrm>
          <a:prstGeom prst="rect">
            <a:avLst/>
          </a:prstGeom>
          <a:solidFill>
            <a:srgbClr val="F46F21"/>
          </a:solidFill>
        </p:spPr>
        <p:txBody>
          <a:bodyPr wrap="square">
            <a:spAutoFit/>
          </a:bodyPr>
          <a:lstStyle/>
          <a:p>
            <a:pPr algn="l" defTabSz="914126" fontAlgn="auto">
              <a:spcBef>
                <a:spcPts val="0"/>
              </a:spcBef>
              <a:spcAft>
                <a:spcPts val="0"/>
              </a:spcAft>
            </a:pPr>
            <a:r>
              <a:rPr lang="en-US" sz="2400" dirty="0">
                <a:solidFill>
                  <a:prstClr val="white"/>
                </a:solidFill>
                <a:latin typeface="Gotham-Book"/>
                <a:cs typeface="Arial" panose="020B0604020202020204" pitchFamily="34" charset="0"/>
              </a:rPr>
              <a:t>Company Incentives</a:t>
            </a:r>
          </a:p>
          <a:p>
            <a:pPr algn="l" defTabSz="914126" fontAlgn="auto">
              <a:spcBef>
                <a:spcPts val="0"/>
              </a:spcBef>
              <a:spcAft>
                <a:spcPts val="0"/>
              </a:spcAft>
            </a:pPr>
            <a:endParaRPr lang="en-US" sz="1800" dirty="0">
              <a:solidFill>
                <a:prstClr val="white"/>
              </a:solidFill>
              <a:latin typeface="Gotham-Book"/>
              <a:cs typeface="Arial" panose="020B0604020202020204" pitchFamily="34" charset="0"/>
            </a:endParaRPr>
          </a:p>
        </p:txBody>
      </p:sp>
      <p:sp>
        <p:nvSpPr>
          <p:cNvPr id="57" name="TextBox 56"/>
          <p:cNvSpPr txBox="1"/>
          <p:nvPr/>
        </p:nvSpPr>
        <p:spPr>
          <a:xfrm>
            <a:off x="2104493" y="348400"/>
            <a:ext cx="9554026"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SMS Introduction for Seafarers</a:t>
            </a:r>
          </a:p>
        </p:txBody>
      </p:sp>
      <p:sp>
        <p:nvSpPr>
          <p:cNvPr id="58" name="TextBox 57"/>
          <p:cNvSpPr txBox="1"/>
          <p:nvPr/>
        </p:nvSpPr>
        <p:spPr>
          <a:xfrm>
            <a:off x="2104493" y="1210270"/>
            <a:ext cx="2797241"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Modules</a:t>
            </a:r>
          </a:p>
        </p:txBody>
      </p:sp>
    </p:spTree>
    <p:extLst>
      <p:ext uri="{BB962C8B-B14F-4D97-AF65-F5344CB8AC3E}">
        <p14:creationId xmlns:p14="http://schemas.microsoft.com/office/powerpoint/2010/main" val="2294641458"/>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sp>
        <p:nvSpPr>
          <p:cNvPr id="7" name="TextBox 6"/>
          <p:cNvSpPr txBox="1"/>
          <p:nvPr/>
        </p:nvSpPr>
        <p:spPr>
          <a:xfrm>
            <a:off x="22336798" y="12717106"/>
            <a:ext cx="597774" cy="8617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srgbClr val="F37021"/>
                </a:solidFill>
                <a:effectLst/>
                <a:uLnTx/>
                <a:uFillTx/>
                <a:latin typeface="Gotham-Bold"/>
                <a:cs typeface="Gotham-Bold"/>
                <a:sym typeface="Thompson Modern Light" charset="0"/>
              </a:rPr>
              <a:t>1</a:t>
            </a:r>
          </a:p>
        </p:txBody>
      </p:sp>
      <p:sp>
        <p:nvSpPr>
          <p:cNvPr id="41" name="TextBox 40"/>
          <p:cNvSpPr txBox="1"/>
          <p:nvPr/>
        </p:nvSpPr>
        <p:spPr>
          <a:xfrm>
            <a:off x="2104493" y="1210270"/>
            <a:ext cx="890359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Safety Training Record Book</a:t>
            </a:r>
          </a:p>
        </p:txBody>
      </p:sp>
      <p:sp>
        <p:nvSpPr>
          <p:cNvPr id="15" name="TextBox 14"/>
          <p:cNvSpPr txBox="1"/>
          <p:nvPr/>
        </p:nvSpPr>
        <p:spPr>
          <a:xfrm>
            <a:off x="2104493" y="3738562"/>
            <a:ext cx="10697107" cy="6093976"/>
          </a:xfrm>
          <a:prstGeom prst="rect">
            <a:avLst/>
          </a:prstGeom>
          <a:noFill/>
        </p:spPr>
        <p:txBody>
          <a:bodyPr wrap="square" lIns="0" tIns="0" rIns="0" bIns="0" rtlCol="0" anchor="t" anchorCtr="0">
            <a:spAutoFit/>
          </a:bodyPr>
          <a:lstStyle/>
          <a:p>
            <a:pPr lvl="0" algn="l">
              <a:buSzPct val="150000"/>
            </a:pPr>
            <a:r>
              <a:rPr lang="en-US" sz="4400" dirty="0">
                <a:solidFill>
                  <a:srgbClr val="003E6B"/>
                </a:solidFill>
                <a:latin typeface="Gotham-Book"/>
                <a:cs typeface="Gotham-Book"/>
              </a:rPr>
              <a:t>Vessel is supplied with a Training Record Book, where records of on board familiarization and training are to be retained.</a:t>
            </a:r>
          </a:p>
          <a:p>
            <a:pPr lvl="0" algn="l">
              <a:buSzPct val="150000"/>
            </a:pPr>
            <a:endParaRPr lang="en-US" sz="4400" dirty="0">
              <a:solidFill>
                <a:srgbClr val="003E6B"/>
              </a:solidFill>
              <a:latin typeface="Gotham-Book"/>
              <a:cs typeface="Gotham-Book"/>
            </a:endParaRPr>
          </a:p>
          <a:p>
            <a:pPr lvl="0" algn="l">
              <a:buSzPct val="150000"/>
            </a:pPr>
            <a:r>
              <a:rPr lang="en-US" sz="4400" dirty="0">
                <a:solidFill>
                  <a:srgbClr val="003E6B"/>
                </a:solidFill>
                <a:latin typeface="Gotham-Book"/>
                <a:cs typeface="Gotham-Book"/>
              </a:rPr>
              <a:t>Master’s and other senior officers must familiarize themselves with the contents of the Training Record Book, especially the Schedule of Drills, and ensure all personnel receive the appropriate training for their rank.</a:t>
            </a:r>
          </a:p>
        </p:txBody>
      </p:sp>
      <p:pic>
        <p:nvPicPr>
          <p:cNvPr id="3" name="Picture 2">
            <a:extLst>
              <a:ext uri="{FF2B5EF4-FFF2-40B4-BE49-F238E27FC236}">
                <a16:creationId xmlns:a16="http://schemas.microsoft.com/office/drawing/2014/main" id="{0322B2A5-3BEA-4C2A-902B-910A2F8B3BAC}"/>
              </a:ext>
            </a:extLst>
          </p:cNvPr>
          <p:cNvPicPr>
            <a:picLocks noChangeAspect="1"/>
          </p:cNvPicPr>
          <p:nvPr/>
        </p:nvPicPr>
        <p:blipFill>
          <a:blip r:embed="rId4"/>
          <a:stretch>
            <a:fillRect/>
          </a:stretch>
        </p:blipFill>
        <p:spPr>
          <a:xfrm>
            <a:off x="14414572" y="2133600"/>
            <a:ext cx="8520000" cy="9274629"/>
          </a:xfrm>
          <a:prstGeom prst="rect">
            <a:avLst/>
          </a:prstGeom>
        </p:spPr>
      </p:pic>
    </p:spTree>
    <p:extLst>
      <p:ext uri="{BB962C8B-B14F-4D97-AF65-F5344CB8AC3E}">
        <p14:creationId xmlns:p14="http://schemas.microsoft.com/office/powerpoint/2010/main" val="3988550192"/>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2063963"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Take-5</a:t>
            </a:r>
          </a:p>
        </p:txBody>
      </p:sp>
      <p:pic>
        <p:nvPicPr>
          <p:cNvPr id="3" name="Picture 2">
            <a:extLst>
              <a:ext uri="{FF2B5EF4-FFF2-40B4-BE49-F238E27FC236}">
                <a16:creationId xmlns:a16="http://schemas.microsoft.com/office/drawing/2014/main" id="{5672B112-E68F-4D7B-B817-2661A3DBD779}"/>
              </a:ext>
            </a:extLst>
          </p:cNvPr>
          <p:cNvPicPr>
            <a:picLocks noChangeAspect="1"/>
          </p:cNvPicPr>
          <p:nvPr/>
        </p:nvPicPr>
        <p:blipFill>
          <a:blip r:embed="rId4"/>
          <a:stretch>
            <a:fillRect/>
          </a:stretch>
        </p:blipFill>
        <p:spPr>
          <a:xfrm>
            <a:off x="8001000" y="1369467"/>
            <a:ext cx="8229600" cy="10777484"/>
          </a:xfrm>
          <a:prstGeom prst="rect">
            <a:avLst/>
          </a:prstGeom>
        </p:spPr>
      </p:pic>
    </p:spTree>
    <p:extLst>
      <p:ext uri="{BB962C8B-B14F-4D97-AF65-F5344CB8AC3E}">
        <p14:creationId xmlns:p14="http://schemas.microsoft.com/office/powerpoint/2010/main" val="32956409"/>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4425250"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Tool Box Talks</a:t>
            </a:r>
          </a:p>
        </p:txBody>
      </p:sp>
      <p:sp>
        <p:nvSpPr>
          <p:cNvPr id="15" name="TextBox 14"/>
          <p:cNvSpPr txBox="1"/>
          <p:nvPr/>
        </p:nvSpPr>
        <p:spPr>
          <a:xfrm>
            <a:off x="1143000" y="2667000"/>
            <a:ext cx="13945473" cy="11849398"/>
          </a:xfrm>
          <a:prstGeom prst="rect">
            <a:avLst/>
          </a:prstGeom>
          <a:noFill/>
        </p:spPr>
        <p:txBody>
          <a:bodyPr wrap="square" lIns="0" tIns="0" rIns="0" bIns="0" rtlCol="0" anchor="t" anchorCtr="0">
            <a:spAutoFit/>
          </a:bodyPr>
          <a:lstStyle/>
          <a:p>
            <a:pPr algn="l">
              <a:buSzPct val="150000"/>
            </a:pPr>
            <a:r>
              <a:rPr lang="en-US" sz="4000" dirty="0">
                <a:solidFill>
                  <a:srgbClr val="003E6B"/>
                </a:solidFill>
                <a:latin typeface="Gotham-Book"/>
                <a:cs typeface="Gotham-Book"/>
              </a:rPr>
              <a:t>A toolbox talk is a method of determining that all safeguards are in place before work is carried out.</a:t>
            </a:r>
          </a:p>
          <a:p>
            <a:pPr algn="l">
              <a:buSzPct val="150000"/>
            </a:pPr>
            <a:endParaRPr lang="en-US" sz="4000" dirty="0">
              <a:solidFill>
                <a:srgbClr val="003E6B"/>
              </a:solidFill>
              <a:latin typeface="Gotham-Book"/>
              <a:cs typeface="Gotham-Book"/>
            </a:endParaRPr>
          </a:p>
          <a:p>
            <a:pPr algn="l">
              <a:buSzPct val="150000"/>
            </a:pPr>
            <a:r>
              <a:rPr lang="en-US" sz="4000" dirty="0">
                <a:solidFill>
                  <a:srgbClr val="003E6B"/>
                </a:solidFill>
                <a:latin typeface="Gotham-Book"/>
                <a:cs typeface="Gotham-Book"/>
              </a:rPr>
              <a:t>Toolbox talks can be used at any time to discuss safety in the workplace. </a:t>
            </a:r>
          </a:p>
          <a:p>
            <a:pPr algn="l">
              <a:buSzPct val="150000"/>
            </a:pPr>
            <a:endParaRPr lang="en-US" sz="4000" dirty="0">
              <a:solidFill>
                <a:srgbClr val="003E6B"/>
              </a:solidFill>
              <a:latin typeface="Gotham-Book"/>
              <a:cs typeface="Gotham-Book"/>
            </a:endParaRPr>
          </a:p>
          <a:p>
            <a:pPr algn="l">
              <a:buSzPct val="150000"/>
            </a:pPr>
            <a:r>
              <a:rPr lang="en-US" sz="4000" dirty="0">
                <a:solidFill>
                  <a:srgbClr val="003E6B"/>
                </a:solidFill>
                <a:latin typeface="Gotham-Book"/>
                <a:cs typeface="Gotham-Book"/>
              </a:rPr>
              <a:t>These discussions are an essential part of reducing risk.</a:t>
            </a:r>
          </a:p>
          <a:p>
            <a:pPr algn="l">
              <a:buSzPct val="150000"/>
            </a:pPr>
            <a:endParaRPr lang="en-US" sz="4000" dirty="0">
              <a:solidFill>
                <a:srgbClr val="003E6B"/>
              </a:solidFill>
              <a:latin typeface="Gotham-Book"/>
              <a:cs typeface="Gotham-Book"/>
            </a:endParaRPr>
          </a:p>
          <a:p>
            <a:pPr algn="l">
              <a:buSzPct val="150000"/>
            </a:pPr>
            <a:r>
              <a:rPr lang="en-US" sz="4000" dirty="0">
                <a:solidFill>
                  <a:srgbClr val="003E6B"/>
                </a:solidFill>
                <a:latin typeface="Gotham-Book"/>
                <a:cs typeface="Gotham-Book"/>
              </a:rPr>
              <a:t>The toolbox talk is to cover such areas as:</a:t>
            </a:r>
          </a:p>
          <a:p>
            <a:pPr algn="l">
              <a:buSzPct val="150000"/>
            </a:pPr>
            <a:endParaRPr lang="en-US" sz="4000" dirty="0">
              <a:solidFill>
                <a:srgbClr val="003E6B"/>
              </a:solidFill>
              <a:latin typeface="Gotham-Book"/>
              <a:cs typeface="Gotham-Book"/>
            </a:endParaRPr>
          </a:p>
          <a:p>
            <a:pPr marL="571500" indent="-571500" algn="l">
              <a:buSzPct val="150000"/>
              <a:buFont typeface="Wingdings" panose="05000000000000000000" pitchFamily="2" charset="2"/>
              <a:buChar char="ü"/>
            </a:pPr>
            <a:r>
              <a:rPr lang="en-US" sz="4000" dirty="0">
                <a:solidFill>
                  <a:srgbClr val="003E6B"/>
                </a:solidFill>
                <a:latin typeface="Gotham-Book"/>
                <a:cs typeface="Gotham-Book"/>
              </a:rPr>
              <a:t>Steps, hazards and controls from the risk assessment</a:t>
            </a:r>
          </a:p>
          <a:p>
            <a:pPr marL="571500" indent="-571500" algn="l">
              <a:buSzPct val="150000"/>
              <a:buFont typeface="Wingdings" panose="05000000000000000000" pitchFamily="2" charset="2"/>
              <a:buChar char="ü"/>
            </a:pPr>
            <a:r>
              <a:rPr lang="en-US" sz="4000" dirty="0">
                <a:solidFill>
                  <a:srgbClr val="003E6B"/>
                </a:solidFill>
                <a:latin typeface="Gotham-Book"/>
                <a:cs typeface="Gotham-Book"/>
              </a:rPr>
              <a:t>Roles and responsibilities of those involved in the activity</a:t>
            </a:r>
          </a:p>
          <a:p>
            <a:pPr marL="571500" indent="-571500" algn="l">
              <a:buSzPct val="150000"/>
              <a:buFont typeface="Wingdings" panose="05000000000000000000" pitchFamily="2" charset="2"/>
              <a:buChar char="ü"/>
            </a:pPr>
            <a:r>
              <a:rPr lang="en-US" sz="4000" dirty="0">
                <a:solidFill>
                  <a:srgbClr val="003E6B"/>
                </a:solidFill>
                <a:latin typeface="Gotham-Book"/>
                <a:cs typeface="Gotham-Book"/>
              </a:rPr>
              <a:t>How the task will affect other people and systems</a:t>
            </a:r>
          </a:p>
          <a:p>
            <a:pPr marL="571500" indent="-571500" algn="l">
              <a:buSzPct val="150000"/>
              <a:buFont typeface="Wingdings" panose="05000000000000000000" pitchFamily="2" charset="2"/>
              <a:buChar char="ü"/>
            </a:pPr>
            <a:r>
              <a:rPr lang="en-US" sz="4000" dirty="0">
                <a:solidFill>
                  <a:srgbClr val="003E6B"/>
                </a:solidFill>
                <a:latin typeface="Gotham-Book"/>
                <a:cs typeface="Gotham-Book"/>
              </a:rPr>
              <a:t>Work permits required</a:t>
            </a:r>
          </a:p>
          <a:p>
            <a:pPr marL="571500" indent="-571500" algn="l">
              <a:buSzPct val="150000"/>
              <a:buFont typeface="Wingdings" panose="05000000000000000000" pitchFamily="2" charset="2"/>
              <a:buChar char="ü"/>
            </a:pPr>
            <a:r>
              <a:rPr lang="en-US" sz="4000" dirty="0">
                <a:solidFill>
                  <a:srgbClr val="003E6B"/>
                </a:solidFill>
                <a:latin typeface="Gotham-Book"/>
                <a:cs typeface="Gotham-Book"/>
              </a:rPr>
              <a:t>Emergency actions required in the event of an incident</a:t>
            </a:r>
          </a:p>
          <a:p>
            <a:pPr marL="571500" indent="-571500" algn="l">
              <a:buSzPct val="150000"/>
              <a:buFont typeface="Wingdings" panose="05000000000000000000" pitchFamily="2" charset="2"/>
              <a:buChar char="ü"/>
            </a:pPr>
            <a:r>
              <a:rPr lang="en-US" sz="4000" dirty="0">
                <a:solidFill>
                  <a:srgbClr val="003E6B"/>
                </a:solidFill>
                <a:latin typeface="Gotham-Book"/>
                <a:cs typeface="Gotham-Book"/>
              </a:rPr>
              <a:t>Stopping work if work practices or work site is unsafe</a:t>
            </a:r>
          </a:p>
          <a:p>
            <a:pPr algn="l">
              <a:buSzPct val="150000"/>
            </a:pPr>
            <a:endParaRPr lang="en-US" sz="4000" dirty="0">
              <a:solidFill>
                <a:srgbClr val="003E6B"/>
              </a:solidFill>
              <a:latin typeface="Gotham-Book"/>
              <a:cs typeface="Gotham-Book"/>
            </a:endParaRPr>
          </a:p>
          <a:p>
            <a:pPr algn="l">
              <a:buSzPct val="150000"/>
            </a:pPr>
            <a:endParaRPr lang="en-US" sz="3000" dirty="0">
              <a:solidFill>
                <a:srgbClr val="003E6B"/>
              </a:solidFill>
              <a:latin typeface="Gotham-Book"/>
              <a:cs typeface="Gotham-Book"/>
            </a:endParaRPr>
          </a:p>
          <a:p>
            <a:pPr algn="l">
              <a:buSzPct val="150000"/>
            </a:pPr>
            <a:endParaRPr lang="en-US" sz="3000" dirty="0">
              <a:solidFill>
                <a:srgbClr val="003E6B"/>
              </a:solidFill>
              <a:latin typeface="Gotham-Book"/>
              <a:cs typeface="Gotham-Book"/>
            </a:endParaRPr>
          </a:p>
          <a:p>
            <a:pPr algn="l">
              <a:buSzPct val="150000"/>
            </a:pPr>
            <a:endParaRPr lang="en-US" sz="3000" dirty="0">
              <a:solidFill>
                <a:srgbClr val="003E6B"/>
              </a:solidFill>
              <a:latin typeface="Gotham-Book"/>
              <a:cs typeface="Gotham-Book"/>
            </a:endParaRPr>
          </a:p>
        </p:txBody>
      </p:sp>
      <p:pic>
        <p:nvPicPr>
          <p:cNvPr id="3" name="Picture 2">
            <a:extLst>
              <a:ext uri="{FF2B5EF4-FFF2-40B4-BE49-F238E27FC236}">
                <a16:creationId xmlns:a16="http://schemas.microsoft.com/office/drawing/2014/main" id="{30589EF3-034D-4FE7-A5BA-18378048E010}"/>
              </a:ext>
            </a:extLst>
          </p:cNvPr>
          <p:cNvPicPr>
            <a:picLocks noChangeAspect="1"/>
          </p:cNvPicPr>
          <p:nvPr/>
        </p:nvPicPr>
        <p:blipFill>
          <a:blip r:embed="rId4"/>
          <a:stretch>
            <a:fillRect/>
          </a:stretch>
        </p:blipFill>
        <p:spPr>
          <a:xfrm>
            <a:off x="15088474" y="1271730"/>
            <a:ext cx="7847725" cy="5334000"/>
          </a:xfrm>
          <a:prstGeom prst="rect">
            <a:avLst/>
          </a:prstGeom>
        </p:spPr>
      </p:pic>
      <p:pic>
        <p:nvPicPr>
          <p:cNvPr id="5" name="Picture 4">
            <a:extLst>
              <a:ext uri="{FF2B5EF4-FFF2-40B4-BE49-F238E27FC236}">
                <a16:creationId xmlns:a16="http://schemas.microsoft.com/office/drawing/2014/main" id="{3661A49F-B3F6-4B33-B1CD-4BB30A332D25}"/>
              </a:ext>
            </a:extLst>
          </p:cNvPr>
          <p:cNvPicPr>
            <a:picLocks noChangeAspect="1"/>
          </p:cNvPicPr>
          <p:nvPr/>
        </p:nvPicPr>
        <p:blipFill rotWithShape="1">
          <a:blip r:embed="rId5"/>
          <a:srcRect l="11715" t="16964"/>
          <a:stretch/>
        </p:blipFill>
        <p:spPr>
          <a:xfrm>
            <a:off x="15034481" y="6915597"/>
            <a:ext cx="7836840" cy="5334000"/>
          </a:xfrm>
          <a:prstGeom prst="rect">
            <a:avLst/>
          </a:prstGeom>
        </p:spPr>
      </p:pic>
      <p:sp>
        <p:nvSpPr>
          <p:cNvPr id="6" name="&quot;Not Allowed&quot; Symbol 5">
            <a:extLst>
              <a:ext uri="{FF2B5EF4-FFF2-40B4-BE49-F238E27FC236}">
                <a16:creationId xmlns:a16="http://schemas.microsoft.com/office/drawing/2014/main" id="{EEB2A4BA-BACB-4EEA-ADD2-48927B6CF924}"/>
              </a:ext>
            </a:extLst>
          </p:cNvPr>
          <p:cNvSpPr/>
          <p:nvPr/>
        </p:nvSpPr>
        <p:spPr bwMode="auto">
          <a:xfrm>
            <a:off x="16057301" y="1241000"/>
            <a:ext cx="5791200" cy="5395460"/>
          </a:xfrm>
          <a:prstGeom prst="noSmoking">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Thompson Modern Light" charset="0"/>
              <a:ea typeface="ヒラギノ角ゴ ProN W3" charset="0"/>
              <a:cs typeface="ヒラギノ角ゴ ProN W3" charset="0"/>
              <a:sym typeface="Thompson Modern Light" charset="0"/>
            </a:endParaRPr>
          </a:p>
        </p:txBody>
      </p:sp>
    </p:spTree>
    <p:extLst>
      <p:ext uri="{BB962C8B-B14F-4D97-AF65-F5344CB8AC3E}">
        <p14:creationId xmlns:p14="http://schemas.microsoft.com/office/powerpoint/2010/main" val="38591014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lvl="0" algn="l">
              <a:defRPr/>
            </a:pPr>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14385605" cy="1846659"/>
          </a:xfrm>
          <a:prstGeom prst="rect">
            <a:avLst/>
          </a:prstGeom>
          <a:noFill/>
        </p:spPr>
        <p:txBody>
          <a:bodyPr wrap="none" lIns="0" tIns="0" rIns="0" bIns="0" rtlCol="0" anchor="t" anchorCtr="0">
            <a:spAutoFit/>
          </a:bodyPr>
          <a:lstStyle/>
          <a:p>
            <a:pPr lvl="0" algn="l">
              <a:defRPr/>
            </a:pPr>
            <a:r>
              <a:rPr lang="en-US" sz="6000" b="1" dirty="0">
                <a:solidFill>
                  <a:srgbClr val="003F6B"/>
                </a:solidFill>
                <a:latin typeface="Gotham" charset="0"/>
                <a:ea typeface="Gotham" charset="0"/>
                <a:cs typeface="Gotham" charset="0"/>
              </a:rPr>
              <a:t>Reporting &amp; Intervention – “Chronic Unease”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
        <p:nvSpPr>
          <p:cNvPr id="7" name="TextBox 6"/>
          <p:cNvSpPr txBox="1"/>
          <p:nvPr/>
        </p:nvSpPr>
        <p:spPr>
          <a:xfrm>
            <a:off x="2104492" y="3056929"/>
            <a:ext cx="20755508" cy="78483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003F6B"/>
                </a:solidFill>
                <a:effectLst/>
                <a:uLnTx/>
                <a:uFillTx/>
                <a:latin typeface="Thompson Modern Light" charset="0"/>
                <a:sym typeface="Thompson Modern Light" charset="0"/>
              </a:rPr>
              <a:t>Bahri Safety Climate Survey: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3F6B"/>
              </a:solidFill>
              <a:effectLst/>
              <a:uLnTx/>
              <a:uFillTx/>
              <a:latin typeface="Thompson Modern Light" charset="0"/>
              <a:sym typeface="Thompson Modern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0" normalizeH="0" baseline="0" noProof="0" dirty="0">
                <a:ln>
                  <a:noFill/>
                </a:ln>
                <a:solidFill>
                  <a:srgbClr val="003F6B"/>
                </a:solidFill>
                <a:effectLst/>
                <a:uLnTx/>
                <a:uFillTx/>
                <a:latin typeface="Thompson Modern Light" charset="0"/>
                <a:sym typeface="Thompson Modern Light" charset="0"/>
              </a:rPr>
              <a:t>37% believed that a serious incident </a:t>
            </a:r>
            <a:r>
              <a:rPr kumimoji="0" lang="en-US" sz="5600" b="1" i="0" u="sng" strike="noStrike" kern="1200" cap="none" spc="0" normalizeH="0" baseline="0" noProof="0" dirty="0">
                <a:ln>
                  <a:noFill/>
                </a:ln>
                <a:solidFill>
                  <a:srgbClr val="003F6B"/>
                </a:solidFill>
                <a:effectLst/>
                <a:uLnTx/>
                <a:uFillTx/>
                <a:latin typeface="Thompson Modern Light" charset="0"/>
                <a:sym typeface="Thompson Modern Light" charset="0"/>
              </a:rPr>
              <a:t>COULD</a:t>
            </a:r>
            <a:r>
              <a:rPr kumimoji="0" lang="en-US" sz="5600" b="0" i="0" u="none" strike="noStrike" kern="1200" cap="none" spc="0" normalizeH="0" baseline="0" noProof="0" dirty="0">
                <a:ln>
                  <a:noFill/>
                </a:ln>
                <a:solidFill>
                  <a:srgbClr val="003F6B"/>
                </a:solidFill>
                <a:effectLst/>
                <a:uLnTx/>
                <a:uFillTx/>
                <a:latin typeface="Thompson Modern Light" charset="0"/>
                <a:sym typeface="Thompson Modern Light" charset="0"/>
              </a:rPr>
              <a:t> not occur on their ship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3F6B"/>
              </a:solidFill>
              <a:effectLst/>
              <a:uLnTx/>
              <a:uFillTx/>
              <a:latin typeface="Thompson Modern Light" charset="0"/>
              <a:sym typeface="Thompson Modern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FF0000"/>
                </a:solidFill>
                <a:effectLst/>
                <a:uLnTx/>
                <a:uFillTx/>
                <a:latin typeface="Thompson Modern Light" charset="0"/>
                <a:sym typeface="Thompson Modern Light" charset="0"/>
              </a:rPr>
              <a:t>Why is this bad?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600" b="1" i="0" u="none" strike="noStrike" kern="1200" cap="none" spc="0" normalizeH="0" baseline="0" noProof="0" dirty="0">
              <a:ln>
                <a:noFill/>
              </a:ln>
              <a:solidFill>
                <a:srgbClr val="FF0000"/>
              </a:solidFill>
              <a:effectLst/>
              <a:uLnTx/>
              <a:uFillTx/>
              <a:latin typeface="Thompson Modern Light" charset="0"/>
              <a:sym typeface="Thompson Modern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600" b="0" i="0" u="none" strike="noStrike" kern="1200" cap="none" spc="0" normalizeH="0" baseline="0" noProof="0" dirty="0">
                <a:ln>
                  <a:noFill/>
                </a:ln>
                <a:solidFill>
                  <a:srgbClr val="003F6B"/>
                </a:solidFill>
                <a:effectLst/>
                <a:uLnTx/>
                <a:uFillTx/>
                <a:latin typeface="Thompson Modern Light" charset="0"/>
                <a:sym typeface="Thompson Modern Light" charset="0"/>
              </a:rPr>
              <a:t>Leads to complacency, poor situational awareness, poor decision making.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600" b="1" i="0" u="none" strike="noStrike" kern="1200" cap="none" spc="0" normalizeH="0" baseline="0" noProof="0" dirty="0">
              <a:ln>
                <a:noFill/>
              </a:ln>
              <a:solidFill>
                <a:srgbClr val="FF0000"/>
              </a:solidFill>
              <a:effectLst/>
              <a:uLnTx/>
              <a:uFillTx/>
              <a:latin typeface="Thompson Modern Light" charset="0"/>
              <a:sym typeface="Thompson Modern Light" charset="0"/>
            </a:endParaRPr>
          </a:p>
        </p:txBody>
      </p:sp>
    </p:spTree>
    <p:extLst>
      <p:ext uri="{BB962C8B-B14F-4D97-AF65-F5344CB8AC3E}">
        <p14:creationId xmlns:p14="http://schemas.microsoft.com/office/powerpoint/2010/main" val="310661610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sp>
        <p:nvSpPr>
          <p:cNvPr id="41" name="TextBox 40"/>
          <p:cNvSpPr txBox="1"/>
          <p:nvPr/>
        </p:nvSpPr>
        <p:spPr>
          <a:xfrm>
            <a:off x="2104493" y="1210270"/>
            <a:ext cx="14286411" cy="1846659"/>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Reporting &amp; Intervention – </a:t>
            </a:r>
            <a:r>
              <a:rPr kumimoji="0" lang="en-US" sz="6000" b="1" i="1"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“Chronic Unease”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pic>
        <p:nvPicPr>
          <p:cNvPr id="3" name="Picture 2">
            <a:extLst>
              <a:ext uri="{FF2B5EF4-FFF2-40B4-BE49-F238E27FC236}">
                <a16:creationId xmlns:a16="http://schemas.microsoft.com/office/drawing/2014/main" id="{5F3B458E-3E31-49E3-A795-4415442331D7}"/>
              </a:ext>
            </a:extLst>
          </p:cNvPr>
          <p:cNvPicPr>
            <a:picLocks noChangeAspect="1"/>
          </p:cNvPicPr>
          <p:nvPr/>
        </p:nvPicPr>
        <p:blipFill rotWithShape="1">
          <a:blip r:embed="rId4"/>
          <a:srcRect l="48750"/>
          <a:stretch/>
        </p:blipFill>
        <p:spPr>
          <a:xfrm>
            <a:off x="1447800" y="3056929"/>
            <a:ext cx="12496800" cy="7820955"/>
          </a:xfrm>
          <a:prstGeom prst="rect">
            <a:avLst/>
          </a:prstGeom>
        </p:spPr>
      </p:pic>
      <p:pic>
        <p:nvPicPr>
          <p:cNvPr id="5" name="Picture 4">
            <a:hlinkClick r:id="rId5" action="ppaction://hlinkfile"/>
            <a:extLst>
              <a:ext uri="{FF2B5EF4-FFF2-40B4-BE49-F238E27FC236}">
                <a16:creationId xmlns:a16="http://schemas.microsoft.com/office/drawing/2014/main" id="{96F08A21-7632-4F4F-BFBA-4272B43CFF19}"/>
              </a:ext>
            </a:extLst>
          </p:cNvPr>
          <p:cNvPicPr>
            <a:picLocks noChangeAspect="1"/>
          </p:cNvPicPr>
          <p:nvPr/>
        </p:nvPicPr>
        <p:blipFill>
          <a:blip r:embed="rId6"/>
          <a:stretch>
            <a:fillRect/>
          </a:stretch>
        </p:blipFill>
        <p:spPr>
          <a:xfrm>
            <a:off x="16390904" y="5188527"/>
            <a:ext cx="5041829" cy="3535986"/>
          </a:xfrm>
          <a:prstGeom prst="rect">
            <a:avLst/>
          </a:prstGeom>
        </p:spPr>
      </p:pic>
    </p:spTree>
    <p:extLst>
      <p:ext uri="{BB962C8B-B14F-4D97-AF65-F5344CB8AC3E}">
        <p14:creationId xmlns:p14="http://schemas.microsoft.com/office/powerpoint/2010/main" val="2689964499"/>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sp>
        <p:nvSpPr>
          <p:cNvPr id="41" name="TextBox 40"/>
          <p:cNvSpPr txBox="1"/>
          <p:nvPr/>
        </p:nvSpPr>
        <p:spPr>
          <a:xfrm>
            <a:off x="2104493" y="1210270"/>
            <a:ext cx="7427226" cy="1846659"/>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Stop-The-Job Authority</a:t>
            </a:r>
            <a:endParaRPr kumimoji="0" lang="en-US" sz="4000" b="0"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
        <p:nvSpPr>
          <p:cNvPr id="8" name="TextBox 7"/>
          <p:cNvSpPr txBox="1"/>
          <p:nvPr/>
        </p:nvSpPr>
        <p:spPr>
          <a:xfrm>
            <a:off x="533400" y="2636037"/>
            <a:ext cx="12039601" cy="9048631"/>
          </a:xfrm>
          <a:prstGeom prst="rect">
            <a:avLst/>
          </a:prstGeom>
          <a:noFill/>
        </p:spPr>
        <p:txBody>
          <a:bodyPr wrap="squar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Everybody makes mistakes. Not intentionally</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Highly qualified and experienced persons also make mistakes. </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Within the office, and on board our vessels, the atmosphere must be such that </a:t>
            </a:r>
            <a:r>
              <a:rPr kumimoji="0" lang="en-US" sz="4800" b="1" i="0" u="sng" strike="noStrike" kern="1200" cap="none" spc="0" normalizeH="0" baseline="0" noProof="0" dirty="0">
                <a:ln>
                  <a:noFill/>
                </a:ln>
                <a:solidFill>
                  <a:srgbClr val="003E6B"/>
                </a:solidFill>
                <a:effectLst/>
                <a:uLnTx/>
                <a:uFillTx/>
                <a:latin typeface="Gotham-Book"/>
                <a:cs typeface="Gotham-Book"/>
                <a:sym typeface="Thompson Modern Light" charset="0"/>
              </a:rPr>
              <a:t>every person feels empowered </a:t>
            </a: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to report unsafe situations without fear of repercussions. </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Leaders must be receptive to such reports.</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5" name="Picture 4"/>
          <p:cNvPicPr>
            <a:picLocks noChangeAspect="1"/>
          </p:cNvPicPr>
          <p:nvPr/>
        </p:nvPicPr>
        <p:blipFill rotWithShape="1">
          <a:blip r:embed="rId4"/>
          <a:srcRect l="60621" t="15111" r="20278" b="4889"/>
          <a:stretch/>
        </p:blipFill>
        <p:spPr>
          <a:xfrm>
            <a:off x="12573000" y="2667000"/>
            <a:ext cx="5105401" cy="6858000"/>
          </a:xfrm>
          <a:prstGeom prst="rect">
            <a:avLst/>
          </a:prstGeom>
          <a:ln>
            <a:solidFill>
              <a:schemeClr val="tx1"/>
            </a:solidFill>
          </a:ln>
        </p:spPr>
      </p:pic>
      <p:pic>
        <p:nvPicPr>
          <p:cNvPr id="6" name="Picture 5"/>
          <p:cNvPicPr>
            <a:picLocks noChangeAspect="1"/>
          </p:cNvPicPr>
          <p:nvPr/>
        </p:nvPicPr>
        <p:blipFill rotWithShape="1">
          <a:blip r:embed="rId5"/>
          <a:srcRect l="58838" t="15333" r="19173" b="4667"/>
          <a:stretch/>
        </p:blipFill>
        <p:spPr>
          <a:xfrm>
            <a:off x="16459592" y="5261178"/>
            <a:ext cx="5877206" cy="6858000"/>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32657" y="-20135"/>
            <a:ext cx="24382252" cy="13678001"/>
          </a:xfrm>
          <a:prstGeom prst="rect">
            <a:avLst/>
          </a:prstGeom>
        </p:spPr>
      </p:pic>
    </p:spTree>
    <p:extLst>
      <p:ext uri="{BB962C8B-B14F-4D97-AF65-F5344CB8AC3E}">
        <p14:creationId xmlns:p14="http://schemas.microsoft.com/office/powerpoint/2010/main" val="356753171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401129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sp>
        <p:nvSpPr>
          <p:cNvPr id="41" name="TextBox 40"/>
          <p:cNvSpPr txBox="1"/>
          <p:nvPr/>
        </p:nvSpPr>
        <p:spPr>
          <a:xfrm>
            <a:off x="2104493" y="1210270"/>
            <a:ext cx="1538883" cy="1846659"/>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PPE</a:t>
            </a:r>
            <a:endParaRPr kumimoji="0" lang="en-US" sz="4000" b="0"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
        <p:nvSpPr>
          <p:cNvPr id="8" name="TextBox 7"/>
          <p:cNvSpPr txBox="1"/>
          <p:nvPr/>
        </p:nvSpPr>
        <p:spPr>
          <a:xfrm>
            <a:off x="10972800" y="2054621"/>
            <a:ext cx="12192000" cy="9541073"/>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Wear </a:t>
            </a:r>
            <a:r>
              <a:rPr kumimoji="0" lang="en-US" sz="4000" b="1" i="0" u="none" strike="noStrike" kern="1200" cap="none" spc="0" normalizeH="0" baseline="0" noProof="0" dirty="0" err="1">
                <a:ln>
                  <a:noFill/>
                </a:ln>
                <a:solidFill>
                  <a:srgbClr val="003E6B"/>
                </a:solidFill>
                <a:effectLst/>
                <a:uLnTx/>
                <a:uFillTx/>
                <a:latin typeface="Gotham-Book"/>
                <a:cs typeface="Gotham-Book"/>
                <a:sym typeface="Thompson Modern Light" charset="0"/>
              </a:rPr>
              <a:t>Boilersuits</a:t>
            </a: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 at all times</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Wear Safety shoes outside accommodation</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Wear Goggles and eye protection </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Use the PPE Matrix</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Safety helmets protect from impact damage</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Ear defenders protect from noisy environments</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Gloves help prevent injury</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492" y="2133599"/>
            <a:ext cx="8229600" cy="975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0" y="12514984"/>
            <a:ext cx="3205162" cy="9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606869"/>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4714" y="12514984"/>
            <a:ext cx="24398307" cy="1201016"/>
          </a:xfrm>
          <a:prstGeom prst="rect">
            <a:avLst/>
          </a:prstGeom>
        </p:spPr>
      </p:pic>
      <p:sp>
        <p:nvSpPr>
          <p:cNvPr id="3" name="Rectangle 2"/>
          <p:cNvSpPr>
            <a:spLocks noChangeArrowheads="1"/>
          </p:cNvSpPr>
          <p:nvPr/>
        </p:nvSpPr>
        <p:spPr bwMode="auto">
          <a:xfrm>
            <a:off x="5562600" y="4312082"/>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a:ln>
                <a:noFill/>
              </a:ln>
              <a:solidFill>
                <a:srgbClr val="000000"/>
              </a:solidFill>
              <a:effectLst/>
              <a:uLnTx/>
              <a:uFillTx/>
              <a:latin typeface="Thompson Modern Light" charset="0"/>
              <a:sym typeface="Thompson Modern Light" charset="0"/>
            </a:endParaRPr>
          </a:p>
        </p:txBody>
      </p:sp>
      <p:graphicFrame>
        <p:nvGraphicFramePr>
          <p:cNvPr id="4" name="Object 3"/>
          <p:cNvGraphicFramePr>
            <a:graphicFrameLocks noChangeAspect="1"/>
          </p:cNvGraphicFramePr>
          <p:nvPr>
            <p:extLst/>
          </p:nvPr>
        </p:nvGraphicFramePr>
        <p:xfrm>
          <a:off x="228600" y="0"/>
          <a:ext cx="25374600" cy="12514984"/>
        </p:xfrm>
        <a:graphic>
          <a:graphicData uri="http://schemas.openxmlformats.org/presentationml/2006/ole">
            <mc:AlternateContent xmlns:mc="http://schemas.openxmlformats.org/markup-compatibility/2006">
              <mc:Choice xmlns:v="urn:schemas-microsoft-com:vml" Requires="v">
                <p:oleObj spid="_x0000_s1083" name="Worksheet" r:id="rId5" imgW="10258380" imgH="5753010" progId="Excel.Sheet.12">
                  <p:embed/>
                </p:oleObj>
              </mc:Choice>
              <mc:Fallback>
                <p:oleObj name="Worksheet" r:id="rId5" imgW="10258380" imgH="5753010" progId="Excel.Sheet.12">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0"/>
                        <a:ext cx="25374600" cy="12514984"/>
                      </a:xfrm>
                      <a:prstGeom prst="rect">
                        <a:avLst/>
                      </a:prstGeom>
                      <a:noFill/>
                    </p:spPr>
                  </p:pic>
                </p:oleObj>
              </mc:Fallback>
            </mc:AlternateContent>
          </a:graphicData>
        </a:graphic>
      </p:graphicFrame>
    </p:spTree>
    <p:extLst>
      <p:ext uri="{BB962C8B-B14F-4D97-AF65-F5344CB8AC3E}">
        <p14:creationId xmlns:p14="http://schemas.microsoft.com/office/powerpoint/2010/main" val="1815760667"/>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7394588"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Permit To Work System</a:t>
            </a:r>
          </a:p>
        </p:txBody>
      </p:sp>
      <p:sp>
        <p:nvSpPr>
          <p:cNvPr id="15" name="TextBox 14"/>
          <p:cNvSpPr txBox="1"/>
          <p:nvPr/>
        </p:nvSpPr>
        <p:spPr>
          <a:xfrm>
            <a:off x="1066800" y="2828254"/>
            <a:ext cx="14782799" cy="9233297"/>
          </a:xfrm>
          <a:prstGeom prst="rect">
            <a:avLst/>
          </a:prstGeom>
          <a:noFill/>
        </p:spPr>
        <p:txBody>
          <a:bodyPr wrap="square" lIns="0" tIns="0" rIns="0" bIns="0" rtlCol="0" anchor="t" anchorCtr="0">
            <a:spAutoFit/>
          </a:bodyPr>
          <a:lstStyle/>
          <a:p>
            <a:pPr marL="457200" indent="-457200" algn="l">
              <a:buSzPct val="150000"/>
              <a:buBlip>
                <a:blip r:embed="rId4"/>
              </a:buBlip>
            </a:pPr>
            <a:r>
              <a:rPr lang="en-US" sz="4400" dirty="0">
                <a:solidFill>
                  <a:schemeClr val="bg2">
                    <a:lumMod val="60000"/>
                    <a:lumOff val="40000"/>
                  </a:schemeClr>
                </a:solidFill>
                <a:latin typeface="Gotham" panose="02000504050000020004" pitchFamily="2" charset="0"/>
              </a:rPr>
              <a:t>PTW 01 – Aloft/Over-side</a:t>
            </a:r>
          </a:p>
          <a:p>
            <a:pPr marL="457200" indent="-457200" algn="l">
              <a:buSzPct val="150000"/>
              <a:buBlip>
                <a:blip r:embed="rId4"/>
              </a:buBlip>
            </a:pPr>
            <a:r>
              <a:rPr lang="en-US" sz="4400" dirty="0">
                <a:solidFill>
                  <a:schemeClr val="bg2">
                    <a:lumMod val="60000"/>
                    <a:lumOff val="40000"/>
                  </a:schemeClr>
                </a:solidFill>
                <a:latin typeface="Gotham" panose="02000504050000020004" pitchFamily="2" charset="0"/>
              </a:rPr>
              <a:t>PTW 02 – Electrical isolation</a:t>
            </a:r>
          </a:p>
          <a:p>
            <a:pPr marL="457200" indent="-457200" algn="l">
              <a:buSzPct val="150000"/>
              <a:buBlip>
                <a:blip r:embed="rId4"/>
              </a:buBlip>
            </a:pPr>
            <a:r>
              <a:rPr lang="en-US" sz="4400" dirty="0">
                <a:solidFill>
                  <a:schemeClr val="bg2">
                    <a:lumMod val="60000"/>
                    <a:lumOff val="40000"/>
                  </a:schemeClr>
                </a:solidFill>
                <a:latin typeface="Gotham" panose="02000504050000020004" pitchFamily="2" charset="0"/>
              </a:rPr>
              <a:t>PTW 03 – Pipelines and pressure vessels </a:t>
            </a:r>
          </a:p>
          <a:p>
            <a:pPr marL="457200" indent="-457200" algn="l">
              <a:buSzPct val="150000"/>
              <a:buBlip>
                <a:blip r:embed="rId4"/>
              </a:buBlip>
            </a:pPr>
            <a:r>
              <a:rPr lang="en-US" sz="4400" dirty="0">
                <a:solidFill>
                  <a:schemeClr val="bg2">
                    <a:lumMod val="60000"/>
                    <a:lumOff val="40000"/>
                  </a:schemeClr>
                </a:solidFill>
                <a:latin typeface="Gotham" panose="02000504050000020004" pitchFamily="2" charset="0"/>
              </a:rPr>
              <a:t>PTW 04 – Hot work </a:t>
            </a:r>
          </a:p>
          <a:p>
            <a:pPr marL="457200" indent="-457200" algn="l">
              <a:buSzPct val="150000"/>
              <a:buBlip>
                <a:blip r:embed="rId4"/>
              </a:buBlip>
            </a:pPr>
            <a:r>
              <a:rPr lang="en-GB" sz="4400" dirty="0">
                <a:solidFill>
                  <a:schemeClr val="bg2">
                    <a:lumMod val="60000"/>
                    <a:lumOff val="40000"/>
                  </a:schemeClr>
                </a:solidFill>
                <a:latin typeface="Gotham" panose="02000504050000020004" pitchFamily="2" charset="0"/>
              </a:rPr>
              <a:t>PTW 05 – Pressure testing of pipelines and hoses </a:t>
            </a:r>
          </a:p>
          <a:p>
            <a:pPr marL="457200" indent="-457200" algn="l">
              <a:buSzPct val="150000"/>
              <a:buBlip>
                <a:blip r:embed="rId4"/>
              </a:buBlip>
            </a:pPr>
            <a:r>
              <a:rPr lang="en-GB" sz="4400" dirty="0">
                <a:solidFill>
                  <a:schemeClr val="bg2">
                    <a:lumMod val="60000"/>
                    <a:lumOff val="40000"/>
                  </a:schemeClr>
                </a:solidFill>
                <a:latin typeface="Gotham" panose="02000504050000020004" pitchFamily="2" charset="0"/>
              </a:rPr>
              <a:t>PTW 06 – Enclosed space entry </a:t>
            </a:r>
          </a:p>
          <a:p>
            <a:pPr marL="457200" indent="-457200" algn="l">
              <a:buSzPct val="150000"/>
              <a:buBlip>
                <a:blip r:embed="rId4"/>
              </a:buBlip>
            </a:pPr>
            <a:r>
              <a:rPr lang="en-GB" sz="4400" dirty="0">
                <a:solidFill>
                  <a:schemeClr val="bg2">
                    <a:lumMod val="60000"/>
                    <a:lumOff val="40000"/>
                  </a:schemeClr>
                </a:solidFill>
                <a:latin typeface="Gotham" panose="02000504050000020004" pitchFamily="2" charset="0"/>
              </a:rPr>
              <a:t>PTW 07 – Portable Cutting Tools and hydro-blaster </a:t>
            </a:r>
          </a:p>
          <a:p>
            <a:pPr marL="457200" indent="-457200" algn="l">
              <a:buSzPct val="150000"/>
              <a:buBlip>
                <a:blip r:embed="rId4"/>
              </a:buBlip>
            </a:pPr>
            <a:r>
              <a:rPr lang="en-GB" sz="4400" dirty="0">
                <a:solidFill>
                  <a:schemeClr val="bg2">
                    <a:lumMod val="60000"/>
                    <a:lumOff val="40000"/>
                  </a:schemeClr>
                </a:solidFill>
                <a:latin typeface="Gotham" panose="02000504050000020004" pitchFamily="2" charset="0"/>
              </a:rPr>
              <a:t>PTW 08 – Pump room entry </a:t>
            </a:r>
          </a:p>
          <a:p>
            <a:pPr marL="457200" indent="-457200" algn="l">
              <a:buSzPct val="150000"/>
              <a:buBlip>
                <a:blip r:embed="rId4"/>
              </a:buBlip>
            </a:pPr>
            <a:r>
              <a:rPr lang="en-US" sz="4400" dirty="0">
                <a:solidFill>
                  <a:schemeClr val="bg2">
                    <a:lumMod val="60000"/>
                    <a:lumOff val="40000"/>
                  </a:schemeClr>
                </a:solidFill>
                <a:latin typeface="Gotham" panose="02000504050000020004" pitchFamily="2" charset="0"/>
              </a:rPr>
              <a:t>PTW 09 – Diving operations </a:t>
            </a:r>
          </a:p>
          <a:p>
            <a:pPr marL="457200" indent="-457200" algn="l">
              <a:buSzPct val="150000"/>
              <a:buBlip>
                <a:blip r:embed="rId4"/>
              </a:buBlip>
            </a:pPr>
            <a:r>
              <a:rPr lang="en-GB" sz="4400" dirty="0">
                <a:solidFill>
                  <a:schemeClr val="bg2">
                    <a:lumMod val="60000"/>
                    <a:lumOff val="40000"/>
                  </a:schemeClr>
                </a:solidFill>
                <a:latin typeface="Gotham" panose="02000504050000020004" pitchFamily="2" charset="0"/>
              </a:rPr>
              <a:t>PTW 10 – Cargo tank entry for chemical tankers </a:t>
            </a:r>
          </a:p>
          <a:p>
            <a:pPr marL="457200" indent="-457200" algn="l">
              <a:buSzPct val="150000"/>
              <a:buBlip>
                <a:blip r:embed="rId4"/>
              </a:buBlip>
            </a:pPr>
            <a:r>
              <a:rPr lang="en-GB" sz="4400" dirty="0">
                <a:solidFill>
                  <a:schemeClr val="bg2">
                    <a:lumMod val="60000"/>
                    <a:lumOff val="40000"/>
                  </a:schemeClr>
                </a:solidFill>
                <a:latin typeface="Gotham" panose="02000504050000020004" pitchFamily="2" charset="0"/>
              </a:rPr>
              <a:t>PTW 11 – Maintenance of passenger lift </a:t>
            </a:r>
          </a:p>
          <a:p>
            <a:pPr marL="457200" indent="-457200" algn="l">
              <a:buSzPct val="150000"/>
              <a:buBlip>
                <a:blip r:embed="rId4"/>
              </a:buBlip>
            </a:pPr>
            <a:r>
              <a:rPr lang="en-US" sz="4400" dirty="0">
                <a:solidFill>
                  <a:schemeClr val="bg2">
                    <a:lumMod val="60000"/>
                    <a:lumOff val="40000"/>
                  </a:schemeClr>
                </a:solidFill>
                <a:latin typeface="Gotham" panose="02000504050000020004" pitchFamily="2" charset="0"/>
              </a:rPr>
              <a:t>PTW 12 - Scaffolding work </a:t>
            </a:r>
          </a:p>
          <a:p>
            <a:pPr algn="l">
              <a:buSzPct val="150000"/>
            </a:pPr>
            <a:endParaRPr lang="en-US" sz="3600" dirty="0">
              <a:solidFill>
                <a:schemeClr val="bg2">
                  <a:lumMod val="60000"/>
                  <a:lumOff val="40000"/>
                </a:schemeClr>
              </a:solidFill>
              <a:latin typeface="Gotham" panose="02000504050000020004" pitchFamily="2" charset="0"/>
            </a:endParaRPr>
          </a:p>
          <a:p>
            <a:pPr algn="l">
              <a:buSzPct val="150000"/>
            </a:pPr>
            <a:endParaRPr lang="en-US" sz="3600" dirty="0">
              <a:solidFill>
                <a:srgbClr val="003E6B"/>
              </a:solidFill>
              <a:highlight>
                <a:srgbClr val="FFFF00"/>
              </a:highlight>
              <a:latin typeface="Gotham-Book"/>
              <a:cs typeface="Gotham-Book"/>
            </a:endParaRPr>
          </a:p>
        </p:txBody>
      </p:sp>
      <p:pic>
        <p:nvPicPr>
          <p:cNvPr id="4" name="Picture 3">
            <a:extLst>
              <a:ext uri="{FF2B5EF4-FFF2-40B4-BE49-F238E27FC236}">
                <a16:creationId xmlns:a16="http://schemas.microsoft.com/office/drawing/2014/main" id="{9F5E199D-E699-46CA-8D1F-E6EDC13E7FEA}"/>
              </a:ext>
            </a:extLst>
          </p:cNvPr>
          <p:cNvPicPr>
            <a:picLocks noChangeAspect="1"/>
          </p:cNvPicPr>
          <p:nvPr/>
        </p:nvPicPr>
        <p:blipFill rotWithShape="1">
          <a:blip r:embed="rId5"/>
          <a:srcRect l="17413" t="1377" r="18058" b="2049"/>
          <a:stretch/>
        </p:blipFill>
        <p:spPr>
          <a:xfrm>
            <a:off x="16154400" y="1639278"/>
            <a:ext cx="6858000" cy="10263673"/>
          </a:xfrm>
          <a:prstGeom prst="rect">
            <a:avLst/>
          </a:prstGeom>
        </p:spPr>
      </p:pic>
    </p:spTree>
    <p:extLst>
      <p:ext uri="{BB962C8B-B14F-4D97-AF65-F5344CB8AC3E}">
        <p14:creationId xmlns:p14="http://schemas.microsoft.com/office/powerpoint/2010/main" val="3598970790"/>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2" y="1225647"/>
            <a:ext cx="530478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Isolation Control</a:t>
            </a:r>
          </a:p>
        </p:txBody>
      </p:sp>
      <p:sp>
        <p:nvSpPr>
          <p:cNvPr id="8" name="TextBox 7"/>
          <p:cNvSpPr txBox="1"/>
          <p:nvPr/>
        </p:nvSpPr>
        <p:spPr>
          <a:xfrm>
            <a:off x="12202096" y="2669805"/>
            <a:ext cx="11353800" cy="11233845"/>
          </a:xfrm>
          <a:prstGeom prst="rect">
            <a:avLst/>
          </a:prstGeom>
          <a:noFill/>
        </p:spPr>
        <p:txBody>
          <a:bodyPr wrap="square" lIns="0" tIns="0" rIns="0" bIns="0" rtlCol="0" anchor="t" anchorCtr="0">
            <a:spAutoFit/>
          </a:bodyPr>
          <a:lstStyle/>
          <a:p>
            <a:pPr marR="0" lvl="0" algn="l" defTabSz="914400" rtl="0" eaLnBrk="1" fontAlgn="base" latinLnBrk="0" hangingPunct="1">
              <a:lnSpc>
                <a:spcPct val="100000"/>
              </a:lnSpc>
              <a:spcBef>
                <a:spcPct val="0"/>
              </a:spcBef>
              <a:spcAft>
                <a:spcPts val="0"/>
              </a:spcAft>
              <a:buClrTx/>
              <a:buSzPct val="150000"/>
              <a:tabLst/>
              <a:defRPr/>
            </a:pPr>
            <a:r>
              <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rPr>
              <a:t>Risk Assessment and Permits to work are essential</a:t>
            </a:r>
          </a:p>
          <a:p>
            <a:pPr marL="457200" marR="0" lvl="0" indent="-457200" algn="l" defTabSz="914400" rtl="0" eaLnBrk="1" fontAlgn="base" latinLnBrk="0" hangingPunct="1">
              <a:lnSpc>
                <a:spcPct val="100000"/>
              </a:lnSpc>
              <a:spcBef>
                <a:spcPct val="0"/>
              </a:spcBef>
              <a:spcAft>
                <a:spcPts val="0"/>
              </a:spcAft>
              <a:buClrTx/>
              <a:buSzPct val="150000"/>
              <a:buFont typeface="Arial" panose="020B0604020202020204" pitchFamily="34" charset="0"/>
              <a:buChar char="•"/>
              <a:tabLst/>
              <a:defRPr/>
            </a:pPr>
            <a:endPar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lvl="0" algn="l">
              <a:spcAft>
                <a:spcPts val="0"/>
              </a:spcAft>
              <a:buSzPct val="150000"/>
            </a:pPr>
            <a:r>
              <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rPr>
              <a:t>Enforce isolation control of energy systems </a:t>
            </a:r>
            <a:r>
              <a:rPr lang="en-US" sz="4000" dirty="0">
                <a:solidFill>
                  <a:srgbClr val="003E6B"/>
                </a:solidFill>
                <a:latin typeface="Gotham-Book"/>
                <a:cs typeface="Gotham-Book"/>
              </a:rPr>
              <a:t>before work – </a:t>
            </a:r>
          </a:p>
          <a:p>
            <a:pPr marL="457200" lvl="0" indent="-457200" algn="l">
              <a:spcAft>
                <a:spcPts val="0"/>
              </a:spcAft>
              <a:buSzPct val="150000"/>
              <a:buFont typeface="Arial" panose="020B0604020202020204" pitchFamily="34" charset="0"/>
              <a:buChar char="•"/>
            </a:pPr>
            <a:r>
              <a:rPr lang="en-US" sz="4000" dirty="0">
                <a:solidFill>
                  <a:srgbClr val="003E6B"/>
                </a:solidFill>
                <a:latin typeface="Gotham-Book"/>
                <a:cs typeface="Gotham-Book"/>
              </a:rPr>
              <a:t>electrical, </a:t>
            </a:r>
          </a:p>
          <a:p>
            <a:pPr marL="457200" lvl="0" indent="-457200" algn="l">
              <a:spcAft>
                <a:spcPts val="0"/>
              </a:spcAft>
              <a:buSzPct val="150000"/>
              <a:buFont typeface="Arial" panose="020B0604020202020204" pitchFamily="34" charset="0"/>
              <a:buChar char="•"/>
            </a:pPr>
            <a:r>
              <a:rPr lang="en-US" sz="4000" dirty="0">
                <a:solidFill>
                  <a:srgbClr val="003E6B"/>
                </a:solidFill>
                <a:latin typeface="Gotham-Book"/>
                <a:cs typeface="Gotham-Book"/>
              </a:rPr>
              <a:t>mechanical, </a:t>
            </a:r>
          </a:p>
          <a:p>
            <a:pPr marL="457200" lvl="0" indent="-457200" algn="l">
              <a:spcAft>
                <a:spcPts val="0"/>
              </a:spcAft>
              <a:buSzPct val="150000"/>
              <a:buFont typeface="Arial" panose="020B0604020202020204" pitchFamily="34" charset="0"/>
              <a:buChar char="•"/>
            </a:pPr>
            <a:r>
              <a:rPr lang="en-US" sz="4000" dirty="0">
                <a:solidFill>
                  <a:srgbClr val="003E6B"/>
                </a:solidFill>
                <a:latin typeface="Gotham-Book"/>
                <a:cs typeface="Gotham-Book"/>
              </a:rPr>
              <a:t>hydraulic, </a:t>
            </a:r>
          </a:p>
          <a:p>
            <a:pPr marL="457200" lvl="0" indent="-457200" algn="l">
              <a:spcAft>
                <a:spcPts val="0"/>
              </a:spcAft>
              <a:buSzPct val="150000"/>
              <a:buFont typeface="Arial" panose="020B0604020202020204" pitchFamily="34" charset="0"/>
              <a:buChar char="•"/>
            </a:pPr>
            <a:r>
              <a:rPr lang="en-US" sz="4000" dirty="0">
                <a:solidFill>
                  <a:srgbClr val="003E6B"/>
                </a:solidFill>
                <a:latin typeface="Gotham-Book"/>
                <a:cs typeface="Gotham-Book"/>
              </a:rPr>
              <a:t>pneumatic, steam, </a:t>
            </a:r>
          </a:p>
          <a:p>
            <a:pPr marL="457200" lvl="0" indent="-457200" algn="l">
              <a:spcAft>
                <a:spcPts val="0"/>
              </a:spcAft>
              <a:buSzPct val="150000"/>
              <a:buFont typeface="Arial" panose="020B0604020202020204" pitchFamily="34" charset="0"/>
              <a:buChar char="•"/>
            </a:pPr>
            <a:r>
              <a:rPr lang="en-US" sz="4000" dirty="0">
                <a:solidFill>
                  <a:srgbClr val="003E6B"/>
                </a:solidFill>
                <a:latin typeface="Gotham-Book"/>
                <a:cs typeface="Gotham-Book"/>
              </a:rPr>
              <a:t>chemical, </a:t>
            </a:r>
          </a:p>
          <a:p>
            <a:pPr marL="457200" lvl="0" indent="-457200" algn="l">
              <a:spcAft>
                <a:spcPts val="0"/>
              </a:spcAft>
              <a:buSzPct val="150000"/>
              <a:buFont typeface="Arial" panose="020B0604020202020204" pitchFamily="34" charset="0"/>
              <a:buChar char="•"/>
            </a:pPr>
            <a:r>
              <a:rPr lang="en-US" sz="4000" dirty="0">
                <a:solidFill>
                  <a:srgbClr val="003E6B"/>
                </a:solidFill>
                <a:latin typeface="Gotham-Book"/>
                <a:cs typeface="Gotham-Book"/>
              </a:rPr>
              <a:t>Gas, and </a:t>
            </a:r>
          </a:p>
          <a:p>
            <a:pPr marL="457200" lvl="0" indent="-457200" algn="l">
              <a:spcAft>
                <a:spcPts val="0"/>
              </a:spcAft>
              <a:buSzPct val="150000"/>
              <a:buFont typeface="Arial" panose="020B0604020202020204" pitchFamily="34" charset="0"/>
              <a:buChar char="•"/>
            </a:pPr>
            <a:r>
              <a:rPr lang="en-US" sz="4000" dirty="0">
                <a:solidFill>
                  <a:srgbClr val="003E6B"/>
                </a:solidFill>
                <a:latin typeface="Gotham-Book"/>
                <a:cs typeface="Gotham-Book"/>
              </a:rPr>
              <a:t>all other forms of energy.</a:t>
            </a:r>
            <a:endPar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ts val="0"/>
              </a:spcAft>
              <a:buClrTx/>
              <a:buSzPct val="150000"/>
              <a:buFont typeface="Arial" panose="020B0604020202020204" pitchFamily="34" charset="0"/>
              <a:buChar char="•"/>
              <a:tabLst/>
              <a:defRPr/>
            </a:pPr>
            <a:endPar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R="0" lvl="0" algn="l" defTabSz="914400" rtl="0" eaLnBrk="1" fontAlgn="base" latinLnBrk="0" hangingPunct="1">
              <a:lnSpc>
                <a:spcPct val="100000"/>
              </a:lnSpc>
              <a:spcBef>
                <a:spcPct val="0"/>
              </a:spcBef>
              <a:spcAft>
                <a:spcPts val="0"/>
              </a:spcAft>
              <a:buClrTx/>
              <a:buSzPct val="150000"/>
              <a:tabLst/>
              <a:defRPr/>
            </a:pPr>
            <a:r>
              <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rPr>
              <a:t>Proceed with Extreme Caution</a:t>
            </a:r>
          </a:p>
          <a:p>
            <a:pPr marL="457200" marR="0" lvl="0" indent="-457200" algn="l" defTabSz="914400" rtl="0" eaLnBrk="1" fontAlgn="base" latinLnBrk="0" hangingPunct="1">
              <a:lnSpc>
                <a:spcPct val="100000"/>
              </a:lnSpc>
              <a:spcBef>
                <a:spcPct val="0"/>
              </a:spcBef>
              <a:spcAft>
                <a:spcPts val="0"/>
              </a:spcAft>
              <a:buClrTx/>
              <a:buSzPct val="150000"/>
              <a:buFont typeface="Arial" panose="020B0604020202020204" pitchFamily="34" charset="0"/>
              <a:buChar char="•"/>
              <a:tabLst/>
              <a:defRPr/>
            </a:pPr>
            <a:endPar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R="0" lvl="0" algn="l" defTabSz="914400" rtl="0" eaLnBrk="1" fontAlgn="base" latinLnBrk="0" hangingPunct="1">
              <a:lnSpc>
                <a:spcPct val="100000"/>
              </a:lnSpc>
              <a:spcBef>
                <a:spcPts val="0"/>
              </a:spcBef>
              <a:spcAft>
                <a:spcPts val="0"/>
              </a:spcAft>
              <a:buClrTx/>
              <a:buSzPct val="150000"/>
              <a:tabLst/>
              <a:defRPr/>
            </a:pPr>
            <a:r>
              <a:rPr kumimoji="0" lang="en-US" sz="4000" i="0" u="none" strike="noStrike" kern="1200" cap="none" spc="0" normalizeH="0" baseline="0" noProof="0" dirty="0">
                <a:ln>
                  <a:noFill/>
                </a:ln>
                <a:solidFill>
                  <a:srgbClr val="003E6B"/>
                </a:solidFill>
                <a:effectLst/>
                <a:uLnTx/>
                <a:uFillTx/>
                <a:latin typeface="Gotham-Book"/>
                <a:cs typeface="Gotham-Book"/>
                <a:sym typeface="Thompson Modern Light" charset="0"/>
              </a:rPr>
              <a:t>Familiarize personnel with test procedures</a:t>
            </a:r>
          </a:p>
          <a:p>
            <a:pPr marL="457200" marR="0" lvl="0" indent="-4572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7" name="TextBox 6"/>
          <p:cNvSpPr txBox="1"/>
          <p:nvPr/>
        </p:nvSpPr>
        <p:spPr>
          <a:xfrm>
            <a:off x="2104492" y="233361"/>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2038" y="12514984"/>
            <a:ext cx="3205162" cy="9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424C93EB-AFE9-44D2-B594-0F8ECD6DDF0E}"/>
              </a:ext>
            </a:extLst>
          </p:cNvPr>
          <p:cNvPicPr>
            <a:picLocks noChangeAspect="1"/>
          </p:cNvPicPr>
          <p:nvPr/>
        </p:nvPicPr>
        <p:blipFill>
          <a:blip r:embed="rId5"/>
          <a:stretch>
            <a:fillRect/>
          </a:stretch>
        </p:blipFill>
        <p:spPr>
          <a:xfrm>
            <a:off x="2895600" y="2200348"/>
            <a:ext cx="4267200" cy="10377333"/>
          </a:xfrm>
          <a:prstGeom prst="rect">
            <a:avLst/>
          </a:prstGeom>
        </p:spPr>
      </p:pic>
    </p:spTree>
    <p:extLst>
      <p:ext uri="{BB962C8B-B14F-4D97-AF65-F5344CB8AC3E}">
        <p14:creationId xmlns:p14="http://schemas.microsoft.com/office/powerpoint/2010/main" val="283200835"/>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14" y="12514984"/>
            <a:ext cx="24398307" cy="1201016"/>
          </a:xfrm>
          <a:prstGeom prst="rect">
            <a:avLst/>
          </a:prstGeom>
        </p:spPr>
      </p:pic>
      <p:sp>
        <p:nvSpPr>
          <p:cNvPr id="27" name="TextBox 26"/>
          <p:cNvSpPr txBox="1"/>
          <p:nvPr/>
        </p:nvSpPr>
        <p:spPr>
          <a:xfrm>
            <a:off x="2104493" y="348400"/>
            <a:ext cx="825546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Bahri Ship Management</a:t>
            </a:r>
          </a:p>
        </p:txBody>
      </p:sp>
      <p:sp>
        <p:nvSpPr>
          <p:cNvPr id="8" name="TextBox 7"/>
          <p:cNvSpPr txBox="1"/>
          <p:nvPr/>
        </p:nvSpPr>
        <p:spPr>
          <a:xfrm>
            <a:off x="11277599" y="2266026"/>
            <a:ext cx="12866209" cy="9140964"/>
          </a:xfrm>
          <a:prstGeom prst="rect">
            <a:avLst/>
          </a:prstGeom>
          <a:noFill/>
        </p:spPr>
        <p:txBody>
          <a:bodyPr wrap="square" lIns="0" tIns="0" rIns="0" bIns="0" rtlCol="0" anchor="t" anchorCtr="0">
            <a:spAutoFit/>
          </a:bodyPr>
          <a:lstStyle/>
          <a:p>
            <a:pPr marL="0" marR="0" lvl="0" indent="0" algn="ctr" defTabSz="914400" rtl="0" eaLnBrk="1" fontAlgn="base" latinLnBrk="0" hangingPunct="1">
              <a:lnSpc>
                <a:spcPct val="100000"/>
              </a:lnSpc>
              <a:spcBef>
                <a:spcPct val="0"/>
              </a:spcBef>
              <a:spcAft>
                <a:spcPct val="0"/>
              </a:spcAft>
              <a:buClrTx/>
              <a:buSzPct val="150000"/>
              <a:buFontTx/>
              <a:buNone/>
              <a:tabLst/>
              <a:defRPr/>
            </a:pPr>
            <a:r>
              <a:rPr kumimoji="0" lang="en-US" sz="6600" b="0" i="1" u="none" strike="noStrike" kern="1200" cap="none" spc="0" normalizeH="0" baseline="0" noProof="0" dirty="0">
                <a:ln>
                  <a:noFill/>
                </a:ln>
                <a:solidFill>
                  <a:srgbClr val="003E6B"/>
                </a:solidFill>
                <a:effectLst/>
                <a:uLnTx/>
                <a:uFillTx/>
                <a:latin typeface="Gotham-Book"/>
                <a:cs typeface="Gotham-Book"/>
                <a:sym typeface="Thompson Modern Light" charset="0"/>
              </a:rPr>
              <a:t>“A focus that flows through Bahri Ship Management is the commitment to ensure that all its vessels are </a:t>
            </a:r>
            <a:r>
              <a:rPr kumimoji="0" lang="en-US" sz="6600" b="1" i="1" u="none" strike="noStrike" kern="1200" cap="none" spc="0" normalizeH="0" baseline="0" noProof="0" dirty="0">
                <a:ln>
                  <a:noFill/>
                </a:ln>
                <a:solidFill>
                  <a:srgbClr val="003E6B"/>
                </a:solidFill>
                <a:effectLst/>
                <a:uLnTx/>
                <a:uFillTx/>
                <a:latin typeface="Gotham-Book"/>
                <a:cs typeface="Gotham-Book"/>
                <a:sym typeface="Thompson Modern Light" charset="0"/>
              </a:rPr>
              <a:t>operated safely </a:t>
            </a:r>
            <a:r>
              <a:rPr kumimoji="0" lang="en-US" sz="6600" b="0" i="1" u="none" strike="noStrike" kern="1200" cap="none" spc="0" normalizeH="0" baseline="0" noProof="0" dirty="0">
                <a:ln>
                  <a:noFill/>
                </a:ln>
                <a:solidFill>
                  <a:srgbClr val="003E6B"/>
                </a:solidFill>
                <a:effectLst/>
                <a:uLnTx/>
                <a:uFillTx/>
                <a:latin typeface="Gotham-Book"/>
                <a:cs typeface="Gotham-Book"/>
                <a:sym typeface="Thompson Modern Light" charset="0"/>
              </a:rPr>
              <a:t>with a minimum risk to the </a:t>
            </a:r>
            <a:r>
              <a:rPr kumimoji="0" lang="en-US" sz="6600" b="1" i="1" u="none" strike="noStrike" kern="1200" cap="none" spc="0" normalizeH="0" baseline="0" noProof="0" dirty="0">
                <a:ln>
                  <a:noFill/>
                </a:ln>
                <a:solidFill>
                  <a:srgbClr val="003E6B"/>
                </a:solidFill>
                <a:effectLst/>
                <a:uLnTx/>
                <a:uFillTx/>
                <a:latin typeface="Gotham-Book"/>
                <a:cs typeface="Gotham-Book"/>
                <a:sym typeface="Thompson Modern Light" charset="0"/>
              </a:rPr>
              <a:t>environment, people and marine life</a:t>
            </a:r>
            <a:r>
              <a:rPr kumimoji="0" lang="en-US" sz="6600" b="0" i="1" u="none" strike="noStrike" kern="1200" cap="none" spc="0" normalizeH="0" baseline="0" noProof="0" dirty="0">
                <a:ln>
                  <a:noFill/>
                </a:ln>
                <a:solidFill>
                  <a:srgbClr val="003E6B"/>
                </a:solidFill>
                <a:effectLst/>
                <a:uLnTx/>
                <a:uFillTx/>
                <a:latin typeface="Gotham-Book"/>
                <a:cs typeface="Gotham-Book"/>
                <a:sym typeface="Thompson Modern Light" charset="0"/>
              </a:rPr>
              <a:t>; with consistently delivered world class service to our affiliations.”</a:t>
            </a:r>
            <a:endParaRPr kumimoji="0" lang="en-US" sz="6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4" name="Picture 3"/>
          <p:cNvPicPr>
            <a:picLocks noChangeAspect="1"/>
          </p:cNvPicPr>
          <p:nvPr/>
        </p:nvPicPr>
        <p:blipFill>
          <a:blip r:embed="rId4"/>
          <a:stretch>
            <a:fillRect/>
          </a:stretch>
        </p:blipFill>
        <p:spPr>
          <a:xfrm>
            <a:off x="0" y="2171701"/>
            <a:ext cx="10957879" cy="10343284"/>
          </a:xfrm>
          <a:prstGeom prst="rect">
            <a:avLst/>
          </a:prstGeom>
        </p:spPr>
      </p:pic>
      <p:pic>
        <p:nvPicPr>
          <p:cNvPr id="2" name="Picture 1">
            <a:hlinkClick r:id="rId5" action="ppaction://hlinksldjump"/>
            <a:extLst>
              <a:ext uri="{FF2B5EF4-FFF2-40B4-BE49-F238E27FC236}">
                <a16:creationId xmlns:a16="http://schemas.microsoft.com/office/drawing/2014/main" id="{B248C1D8-CB01-4261-B265-4990EDA2FCB8}"/>
              </a:ext>
            </a:extLst>
          </p:cNvPr>
          <p:cNvPicPr>
            <a:picLocks noChangeAspect="1"/>
          </p:cNvPicPr>
          <p:nvPr/>
        </p:nvPicPr>
        <p:blipFill>
          <a:blip r:embed="rId6"/>
          <a:stretch>
            <a:fillRect/>
          </a:stretch>
        </p:blipFill>
        <p:spPr>
          <a:xfrm>
            <a:off x="22952529" y="11105283"/>
            <a:ext cx="1409700" cy="1409700"/>
          </a:xfrm>
          <a:prstGeom prst="rect">
            <a:avLst/>
          </a:prstGeom>
        </p:spPr>
      </p:pic>
    </p:spTree>
    <p:extLst>
      <p:ext uri="{BB962C8B-B14F-4D97-AF65-F5344CB8AC3E}">
        <p14:creationId xmlns:p14="http://schemas.microsoft.com/office/powerpoint/2010/main" val="1138755398"/>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3984552" cy="923330"/>
          </a:xfrm>
          <a:prstGeom prst="rect">
            <a:avLst/>
          </a:prstGeom>
          <a:noFill/>
        </p:spPr>
        <p:txBody>
          <a:bodyPr wrap="none" lIns="0" tIns="0" rIns="0" bIns="0" rtlCol="0" anchor="t" anchorCtr="0">
            <a:spAutoFit/>
          </a:bodyPr>
          <a:lstStyle/>
          <a:p>
            <a:pPr algn="l"/>
            <a:r>
              <a:rPr lang="en-US" sz="6000" dirty="0">
                <a:solidFill>
                  <a:srgbClr val="F46F21"/>
                </a:solidFill>
                <a:latin typeface="Gotham" charset="0"/>
                <a:ea typeface="Gotham" charset="0"/>
                <a:cs typeface="Gotham" charset="0"/>
              </a:rPr>
              <a:t>Safety Basics</a:t>
            </a:r>
          </a:p>
        </p:txBody>
      </p:sp>
      <p:sp>
        <p:nvSpPr>
          <p:cNvPr id="41" name="TextBox 40"/>
          <p:cNvSpPr txBox="1"/>
          <p:nvPr/>
        </p:nvSpPr>
        <p:spPr>
          <a:xfrm>
            <a:off x="2104493" y="1210270"/>
            <a:ext cx="5169685" cy="923330"/>
          </a:xfrm>
          <a:prstGeom prst="rect">
            <a:avLst/>
          </a:prstGeom>
          <a:noFill/>
        </p:spPr>
        <p:txBody>
          <a:bodyPr wrap="none" lIns="0" tIns="0" rIns="0" bIns="0" rtlCol="0" anchor="t" anchorCtr="0">
            <a:spAutoFit/>
          </a:bodyPr>
          <a:lstStyle/>
          <a:p>
            <a:pPr algn="l"/>
            <a:r>
              <a:rPr lang="en-US" sz="6000" b="1" dirty="0">
                <a:solidFill>
                  <a:srgbClr val="003F6B"/>
                </a:solidFill>
                <a:latin typeface="Gotham" charset="0"/>
                <a:ea typeface="Gotham" charset="0"/>
                <a:cs typeface="Gotham" charset="0"/>
              </a:rPr>
              <a:t>Enclosed Spaces</a:t>
            </a:r>
          </a:p>
        </p:txBody>
      </p:sp>
      <p:sp>
        <p:nvSpPr>
          <p:cNvPr id="15" name="TextBox 14"/>
          <p:cNvSpPr txBox="1"/>
          <p:nvPr/>
        </p:nvSpPr>
        <p:spPr>
          <a:xfrm>
            <a:off x="1447800" y="2995470"/>
            <a:ext cx="9906000" cy="1107996"/>
          </a:xfrm>
          <a:prstGeom prst="rect">
            <a:avLst/>
          </a:prstGeom>
          <a:noFill/>
        </p:spPr>
        <p:txBody>
          <a:bodyPr wrap="square" lIns="0" tIns="0" rIns="0" bIns="0" rtlCol="0" anchor="t" anchorCtr="0">
            <a:spAutoFit/>
          </a:bodyPr>
          <a:lstStyle/>
          <a:p>
            <a:pPr algn="l">
              <a:buSzPct val="150000"/>
            </a:pPr>
            <a:endParaRPr lang="en-US" sz="7200" dirty="0">
              <a:solidFill>
                <a:srgbClr val="003E6B"/>
              </a:solidFill>
              <a:latin typeface="Gotham-Book"/>
              <a:cs typeface="Gotham-Book"/>
            </a:endParaRPr>
          </a:p>
        </p:txBody>
      </p:sp>
      <p:pic>
        <p:nvPicPr>
          <p:cNvPr id="3" name="Picture 2">
            <a:extLst>
              <a:ext uri="{FF2B5EF4-FFF2-40B4-BE49-F238E27FC236}">
                <a16:creationId xmlns:a16="http://schemas.microsoft.com/office/drawing/2014/main" id="{CC3950E4-12EF-4E0D-9270-F75F16991442}"/>
              </a:ext>
            </a:extLst>
          </p:cNvPr>
          <p:cNvPicPr>
            <a:picLocks noChangeAspect="1"/>
          </p:cNvPicPr>
          <p:nvPr/>
        </p:nvPicPr>
        <p:blipFill>
          <a:blip r:embed="rId4"/>
          <a:stretch>
            <a:fillRect/>
          </a:stretch>
        </p:blipFill>
        <p:spPr>
          <a:xfrm>
            <a:off x="12039600" y="2133600"/>
            <a:ext cx="9908454" cy="9829800"/>
          </a:xfrm>
          <a:prstGeom prst="rect">
            <a:avLst/>
          </a:prstGeom>
        </p:spPr>
      </p:pic>
      <p:sp>
        <p:nvSpPr>
          <p:cNvPr id="7" name="TextBox 6">
            <a:extLst>
              <a:ext uri="{FF2B5EF4-FFF2-40B4-BE49-F238E27FC236}">
                <a16:creationId xmlns:a16="http://schemas.microsoft.com/office/drawing/2014/main" id="{F6C8A5E9-3D57-4F04-BBE8-722BBE075A68}"/>
              </a:ext>
            </a:extLst>
          </p:cNvPr>
          <p:cNvSpPr txBox="1"/>
          <p:nvPr/>
        </p:nvSpPr>
        <p:spPr>
          <a:xfrm>
            <a:off x="1077318" y="2683746"/>
            <a:ext cx="12269426" cy="615553"/>
          </a:xfrm>
          <a:prstGeom prst="rect">
            <a:avLst/>
          </a:prstGeom>
          <a:noFill/>
        </p:spPr>
        <p:txBody>
          <a:bodyPr wrap="square" lIns="0" tIns="0" rIns="0" bIns="0" rtlCol="0" anchor="t" anchorCtr="0">
            <a:spAutoFit/>
          </a:bodyPr>
          <a:lstStyle/>
          <a:p>
            <a:pPr algn="l">
              <a:buSzPct val="150000"/>
            </a:pPr>
            <a:endParaRPr lang="en-US" sz="4000" dirty="0">
              <a:solidFill>
                <a:srgbClr val="003E6B"/>
              </a:solidFill>
              <a:latin typeface="Gotham-Book"/>
              <a:cs typeface="Gotham-Book"/>
            </a:endParaRPr>
          </a:p>
        </p:txBody>
      </p:sp>
      <p:pic>
        <p:nvPicPr>
          <p:cNvPr id="5" name="Picture 4">
            <a:extLst>
              <a:ext uri="{FF2B5EF4-FFF2-40B4-BE49-F238E27FC236}">
                <a16:creationId xmlns:a16="http://schemas.microsoft.com/office/drawing/2014/main" id="{04055954-8A83-491D-BE12-957E76234F5F}"/>
              </a:ext>
            </a:extLst>
          </p:cNvPr>
          <p:cNvPicPr>
            <a:picLocks noChangeAspect="1"/>
          </p:cNvPicPr>
          <p:nvPr/>
        </p:nvPicPr>
        <p:blipFill>
          <a:blip r:embed="rId5"/>
          <a:stretch>
            <a:fillRect/>
          </a:stretch>
        </p:blipFill>
        <p:spPr>
          <a:xfrm>
            <a:off x="1951218" y="2133600"/>
            <a:ext cx="7620910" cy="10166065"/>
          </a:xfrm>
          <a:prstGeom prst="rect">
            <a:avLst/>
          </a:prstGeom>
        </p:spPr>
      </p:pic>
    </p:spTree>
    <p:extLst>
      <p:ext uri="{BB962C8B-B14F-4D97-AF65-F5344CB8AC3E}">
        <p14:creationId xmlns:p14="http://schemas.microsoft.com/office/powerpoint/2010/main" val="80708406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nodePh="1">
                                  <p:stCondLst>
                                    <p:cond delay="0"/>
                                  </p:stCondLst>
                                  <p:endCondLst>
                                    <p:cond evt="begin" delay="0">
                                      <p:tn val="5"/>
                                    </p:cond>
                                  </p:end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2" y="1225647"/>
            <a:ext cx="1184882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Welding and Burning (Hot Work)</a:t>
            </a:r>
          </a:p>
        </p:txBody>
      </p:sp>
      <p:sp>
        <p:nvSpPr>
          <p:cNvPr id="8" name="TextBox 7"/>
          <p:cNvSpPr txBox="1"/>
          <p:nvPr/>
        </p:nvSpPr>
        <p:spPr>
          <a:xfrm>
            <a:off x="11049000" y="2590800"/>
            <a:ext cx="10515600" cy="8463855"/>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Welding/Hot work should be carefully planned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Personal protective equipment requirements should be identified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Potential hazards should be identified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Fire extinguishers should be at the site and methods of raising fire alarms should be clearly established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Welding machines should be direct current (DC) machines with maximum  70 V open circuit</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7" name="TextBox 6"/>
          <p:cNvSpPr txBox="1"/>
          <p:nvPr/>
        </p:nvSpPr>
        <p:spPr>
          <a:xfrm>
            <a:off x="2104492" y="233361"/>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492" y="2565399"/>
            <a:ext cx="8334908" cy="925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2400" y="12535587"/>
            <a:ext cx="3205162" cy="9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254766"/>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2" y="1225647"/>
            <a:ext cx="7819448"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Good House Keeping</a:t>
            </a:r>
          </a:p>
        </p:txBody>
      </p:sp>
      <p:sp>
        <p:nvSpPr>
          <p:cNvPr id="8" name="TextBox 7"/>
          <p:cNvSpPr txBox="1"/>
          <p:nvPr/>
        </p:nvSpPr>
        <p:spPr>
          <a:xfrm>
            <a:off x="12573000" y="2590800"/>
            <a:ext cx="10287000" cy="8771632"/>
          </a:xfrm>
          <a:prstGeom prst="rect">
            <a:avLst/>
          </a:prstGeom>
          <a:noFill/>
        </p:spPr>
        <p:txBody>
          <a:bodyPr wrap="square" lIns="0" tIns="0" rIns="0" bIns="0" rtlCol="0" anchor="t" anchorCtr="0">
            <a:spAutoFit/>
          </a:bodyPr>
          <a:lstStyle/>
          <a:p>
            <a:pPr marR="0" lvl="0" algn="l" defTabSz="914400" rtl="0" eaLnBrk="1" fontAlgn="base" latinLnBrk="0" hangingPunct="1">
              <a:lnSpc>
                <a:spcPct val="100000"/>
              </a:lnSpc>
              <a:spcBef>
                <a:spcPct val="0"/>
              </a:spcBef>
              <a:spcAft>
                <a:spcPct val="0"/>
              </a:spcAft>
              <a:buClrTx/>
              <a:buSzPct val="150000"/>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VITAL part of shipboard safety management</a:t>
            </a:r>
          </a:p>
          <a:p>
            <a:pPr marR="0" lvl="0" algn="l" defTabSz="914400" rtl="0" eaLnBrk="1" fontAlgn="base" latinLnBrk="0" hangingPunct="1">
              <a:lnSpc>
                <a:spcPct val="100000"/>
              </a:lnSpc>
              <a:spcBef>
                <a:spcPct val="0"/>
              </a:spcBef>
              <a:spcAft>
                <a:spcPct val="0"/>
              </a:spcAft>
              <a:buClrTx/>
              <a:buSzPct val="150000"/>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R="0" lvl="0" algn="l" defTabSz="914400" rtl="0" eaLnBrk="1" fontAlgn="base" latinLnBrk="0" hangingPunct="1">
              <a:lnSpc>
                <a:spcPct val="100000"/>
              </a:lnSpc>
              <a:spcBef>
                <a:spcPct val="0"/>
              </a:spcBef>
              <a:spcAft>
                <a:spcPct val="0"/>
              </a:spcAft>
              <a:buClrTx/>
              <a:buSzPct val="150000"/>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Must DO:</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Clean Work place</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Clear Oil spills </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Remove Obstacles </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Fence off opening is decks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Mark safe paths of access for crew/visitors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Return tools after use</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Dispose garbage as per legislation</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Rectify oil leaks promptly</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Secure equipment/stores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7" name="TextBox 6"/>
          <p:cNvSpPr txBox="1"/>
          <p:nvPr/>
        </p:nvSpPr>
        <p:spPr>
          <a:xfrm>
            <a:off x="2104492" y="233361"/>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492" y="2590800"/>
            <a:ext cx="9249308" cy="960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1400" y="12663089"/>
            <a:ext cx="3205162" cy="9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556801"/>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24714" y="12514984"/>
            <a:ext cx="24398307" cy="1201016"/>
          </a:xfrm>
          <a:prstGeom prst="rect">
            <a:avLst/>
          </a:prstGeom>
        </p:spPr>
      </p:pic>
      <p:sp>
        <p:nvSpPr>
          <p:cNvPr id="27" name="TextBox 26"/>
          <p:cNvSpPr txBox="1"/>
          <p:nvPr/>
        </p:nvSpPr>
        <p:spPr>
          <a:xfrm>
            <a:off x="2104493" y="348400"/>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sp>
        <p:nvSpPr>
          <p:cNvPr id="31" name="TextBox 30"/>
          <p:cNvSpPr txBox="1"/>
          <p:nvPr/>
        </p:nvSpPr>
        <p:spPr>
          <a:xfrm>
            <a:off x="2104493" y="1210270"/>
            <a:ext cx="3933769"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Fire Safety</a:t>
            </a:r>
          </a:p>
        </p:txBody>
      </p:sp>
      <p:sp>
        <p:nvSpPr>
          <p:cNvPr id="8" name="TextBox 7"/>
          <p:cNvSpPr txBox="1"/>
          <p:nvPr/>
        </p:nvSpPr>
        <p:spPr>
          <a:xfrm>
            <a:off x="14935200" y="2650642"/>
            <a:ext cx="8571332" cy="8802410"/>
          </a:xfrm>
          <a:prstGeom prst="rect">
            <a:avLst/>
          </a:prstGeom>
          <a:noFill/>
        </p:spPr>
        <p:txBody>
          <a:bodyPr wrap="squar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rPr>
              <a:t>On average in our industry:-</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71500" marR="0" lvl="0" indent="-5715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150 Major incidents involving fire or explosion on Merchant vessels each year.</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71500" marR="0" lvl="0" indent="-5715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400 people killed by fire at sea </a:t>
            </a:r>
          </a:p>
          <a:p>
            <a:pPr marL="571500" marR="0" lvl="0" indent="-5715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ctr" defTabSz="914400" rtl="0" eaLnBrk="1" fontAlgn="base" latinLnBrk="0" hangingPunct="1">
              <a:lnSpc>
                <a:spcPct val="100000"/>
              </a:lnSpc>
              <a:spcBef>
                <a:spcPct val="0"/>
              </a:spcBef>
              <a:spcAft>
                <a:spcPct val="0"/>
              </a:spcAft>
              <a:buClrTx/>
              <a:buSzPct val="150000"/>
              <a:buFontTx/>
              <a:buNone/>
              <a:tabLst/>
              <a:defRPr/>
            </a:pP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This means there is a serious fire at sea </a:t>
            </a:r>
            <a:r>
              <a:rPr kumimoji="0" lang="en-US" sz="4800" b="1" i="0" u="none" strike="noStrike" kern="1200" cap="none" spc="0" normalizeH="0" baseline="0" noProof="0" dirty="0">
                <a:ln>
                  <a:noFill/>
                </a:ln>
                <a:solidFill>
                  <a:srgbClr val="FF0000"/>
                </a:solidFill>
                <a:effectLst/>
                <a:uLnTx/>
                <a:uFillTx/>
                <a:latin typeface="Gotham-Book"/>
                <a:cs typeface="Gotham-Book"/>
                <a:sym typeface="Thompson Modern Light" charset="0"/>
              </a:rPr>
              <a:t>every two days </a:t>
            </a: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and the average fire kills </a:t>
            </a:r>
            <a:r>
              <a:rPr kumimoji="0" lang="en-US" sz="4800" b="1" i="0" u="none" strike="noStrike" kern="1200" cap="none" spc="0" normalizeH="0" baseline="0" noProof="0" dirty="0">
                <a:ln>
                  <a:noFill/>
                </a:ln>
                <a:solidFill>
                  <a:srgbClr val="FF0000"/>
                </a:solidFill>
                <a:effectLst/>
                <a:uLnTx/>
                <a:uFillTx/>
                <a:latin typeface="Gotham-Book"/>
                <a:cs typeface="Gotham-Book"/>
                <a:sym typeface="Thompson Modern Light" charset="0"/>
              </a:rPr>
              <a:t>three</a:t>
            </a:r>
            <a:r>
              <a:rPr kumimoji="0" lang="en-US" sz="4800" b="0" i="0" u="none" strike="noStrike" kern="1200" cap="none" spc="0" normalizeH="0" baseline="0" noProof="0" dirty="0">
                <a:ln>
                  <a:noFill/>
                </a:ln>
                <a:solidFill>
                  <a:srgbClr val="003E6B"/>
                </a:solidFill>
                <a:effectLst/>
                <a:uLnTx/>
                <a:uFillTx/>
                <a:latin typeface="Gotham-Book"/>
                <a:cs typeface="Gotham-Book"/>
                <a:sym typeface="Thompson Modern Light" charset="0"/>
              </a:rPr>
              <a:t> of our fellow seafarers.</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3" name="Picture 2"/>
          <p:cNvPicPr>
            <a:picLocks noChangeAspect="1"/>
          </p:cNvPicPr>
          <p:nvPr/>
        </p:nvPicPr>
        <p:blipFill>
          <a:blip r:embed="rId4"/>
          <a:stretch>
            <a:fillRect/>
          </a:stretch>
        </p:blipFill>
        <p:spPr>
          <a:xfrm>
            <a:off x="2093607" y="2650642"/>
            <a:ext cx="11695432" cy="8779358"/>
          </a:xfrm>
          <a:prstGeom prst="rect">
            <a:avLst/>
          </a:prstGeom>
        </p:spPr>
      </p:pic>
    </p:spTree>
    <p:extLst>
      <p:ext uri="{BB962C8B-B14F-4D97-AF65-F5344CB8AC3E}">
        <p14:creationId xmlns:p14="http://schemas.microsoft.com/office/powerpoint/2010/main" val="1774271958"/>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2" y="1225647"/>
            <a:ext cx="1135144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Using Machine and Hand Tools</a:t>
            </a:r>
          </a:p>
        </p:txBody>
      </p:sp>
      <p:sp>
        <p:nvSpPr>
          <p:cNvPr id="8" name="TextBox 7"/>
          <p:cNvSpPr txBox="1"/>
          <p:nvPr/>
        </p:nvSpPr>
        <p:spPr>
          <a:xfrm>
            <a:off x="2104492" y="2590800"/>
            <a:ext cx="12754508" cy="12280285"/>
          </a:xfrm>
          <a:prstGeom prst="rect">
            <a:avLst/>
          </a:prstGeom>
          <a:noFill/>
        </p:spPr>
        <p:txBody>
          <a:bodyPr wrap="square" lIns="0" tIns="0" rIns="0" bIns="0" rtlCol="0" anchor="t" anchorCtr="0">
            <a:spAutoFit/>
          </a:bodyPr>
          <a:lstStyle/>
          <a:p>
            <a:pPr marR="0" lvl="0" algn="l" defTabSz="914400" rtl="0" eaLnBrk="1" fontAlgn="base" latinLnBrk="0" hangingPunct="1">
              <a:lnSpc>
                <a:spcPct val="100000"/>
              </a:lnSpc>
              <a:spcBef>
                <a:spcPct val="0"/>
              </a:spcBef>
              <a:spcAft>
                <a:spcPct val="0"/>
              </a:spcAft>
              <a:buClrTx/>
              <a:buSzPct val="150000"/>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Every JOB has a CORRECT TOOL</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R="0" lvl="0" algn="l" defTabSz="914400" rtl="0" eaLnBrk="1" fontAlgn="base" latinLnBrk="0" hangingPunct="1">
              <a:lnSpc>
                <a:spcPct val="100000"/>
              </a:lnSpc>
              <a:spcBef>
                <a:spcPct val="0"/>
              </a:spcBef>
              <a:spcAft>
                <a:spcPct val="0"/>
              </a:spcAft>
              <a:buClrTx/>
              <a:buSzPct val="150000"/>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Usage of WRONG tool leads to POTENTIAL </a:t>
            </a:r>
            <a:r>
              <a:rPr kumimoji="0" lang="en-US" sz="3600" b="0" i="0" u="none" strike="noStrike" kern="1200" cap="none" spc="0" normalizeH="0" baseline="0" noProof="0" dirty="0" err="1">
                <a:ln>
                  <a:noFill/>
                </a:ln>
                <a:solidFill>
                  <a:srgbClr val="003E6B"/>
                </a:solidFill>
                <a:effectLst/>
                <a:uLnTx/>
                <a:uFillTx/>
                <a:latin typeface="Gotham-Book"/>
                <a:cs typeface="Gotham-Book"/>
                <a:sym typeface="Thompson Modern Light" charset="0"/>
              </a:rPr>
              <a:t>HAZARDs</a:t>
            </a: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R="0" lvl="0" algn="l" defTabSz="914400" rtl="0" eaLnBrk="1" fontAlgn="base" latinLnBrk="0" hangingPunct="1">
              <a:lnSpc>
                <a:spcPct val="100000"/>
              </a:lnSpc>
              <a:spcBef>
                <a:spcPct val="0"/>
              </a:spcBef>
              <a:spcAft>
                <a:spcPct val="0"/>
              </a:spcAft>
              <a:buClrTx/>
              <a:buSzPct val="150000"/>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HAND HELD power tools </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can be potentially dangerous </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should only be used in accordance with manufacturer’s instructions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Should be operated by experienced and trained staff</a:t>
            </a:r>
          </a:p>
          <a:p>
            <a:pPr marL="457124" marR="0" lvl="1" indent="0" algn="l" defTabSz="914400" rtl="0" eaLnBrk="1" fontAlgn="base" latinLnBrk="0" hangingPunct="1">
              <a:lnSpc>
                <a:spcPct val="100000"/>
              </a:lnSpc>
              <a:spcBef>
                <a:spcPct val="0"/>
              </a:spcBef>
              <a:spcAft>
                <a:spcPct val="0"/>
              </a:spcAft>
              <a:buClrTx/>
              <a:buSzPct val="150000"/>
              <a:buFontTx/>
              <a:buNone/>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R="0" lvl="0" algn="l" defTabSz="914400" rtl="0" eaLnBrk="1" fontAlgn="base" latinLnBrk="0" hangingPunct="1">
              <a:lnSpc>
                <a:spcPct val="100000"/>
              </a:lnSpc>
              <a:spcBef>
                <a:spcPct val="0"/>
              </a:spcBef>
              <a:spcAft>
                <a:spcPct val="0"/>
              </a:spcAft>
              <a:buClrTx/>
              <a:buSzPct val="150000"/>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Machine Tools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Improper usage can lead to accidents and injuries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Should be operated by trained and competent personnel</a:t>
            </a:r>
          </a:p>
          <a:p>
            <a:pPr marL="457124" marR="0" lvl="1" indent="0" algn="l" defTabSz="914400" rtl="0" eaLnBrk="1" fontAlgn="base" latinLnBrk="0" hangingPunct="1">
              <a:lnSpc>
                <a:spcPct val="100000"/>
              </a:lnSpc>
              <a:spcBef>
                <a:spcPct val="0"/>
              </a:spcBef>
              <a:spcAft>
                <a:spcPct val="0"/>
              </a:spcAft>
              <a:buClrTx/>
              <a:buSzPct val="150000"/>
              <a:buFontTx/>
              <a:buNone/>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R="0" lvl="0" algn="l" defTabSz="914400" rtl="0" eaLnBrk="1" fontAlgn="base" latinLnBrk="0" hangingPunct="1">
              <a:lnSpc>
                <a:spcPct val="100000"/>
              </a:lnSpc>
              <a:spcBef>
                <a:spcPct val="0"/>
              </a:spcBef>
              <a:spcAft>
                <a:spcPct val="0"/>
              </a:spcAft>
              <a:buClrTx/>
              <a:buSzPct val="150000"/>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Tool Guards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Should be fitted to all machine tools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Should be of approved designs</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Should be fully compatible with the machine</a:t>
            </a: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7" name="TextBox 6"/>
          <p:cNvSpPr txBox="1"/>
          <p:nvPr/>
        </p:nvSpPr>
        <p:spPr>
          <a:xfrm>
            <a:off x="2104492" y="233361"/>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0400" y="12514984"/>
            <a:ext cx="3205162" cy="9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E52ABCA8-5253-444F-B853-628526F5845C}"/>
              </a:ext>
            </a:extLst>
          </p:cNvPr>
          <p:cNvPicPr>
            <a:picLocks noChangeAspect="1"/>
          </p:cNvPicPr>
          <p:nvPr/>
        </p:nvPicPr>
        <p:blipFill>
          <a:blip r:embed="rId5"/>
          <a:stretch>
            <a:fillRect/>
          </a:stretch>
        </p:blipFill>
        <p:spPr>
          <a:xfrm>
            <a:off x="15316200" y="2312305"/>
            <a:ext cx="7267472" cy="9574895"/>
          </a:xfrm>
          <a:prstGeom prst="rect">
            <a:avLst/>
          </a:prstGeom>
        </p:spPr>
      </p:pic>
    </p:spTree>
    <p:extLst>
      <p:ext uri="{BB962C8B-B14F-4D97-AF65-F5344CB8AC3E}">
        <p14:creationId xmlns:p14="http://schemas.microsoft.com/office/powerpoint/2010/main" val="872248092"/>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2" y="1225647"/>
            <a:ext cx="11153694"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Handling shipboard chemicals</a:t>
            </a:r>
          </a:p>
        </p:txBody>
      </p:sp>
      <p:sp>
        <p:nvSpPr>
          <p:cNvPr id="8" name="TextBox 7"/>
          <p:cNvSpPr txBox="1"/>
          <p:nvPr/>
        </p:nvSpPr>
        <p:spPr>
          <a:xfrm>
            <a:off x="12223866" y="2373078"/>
            <a:ext cx="10864733" cy="8925520"/>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Personnel involved should be familiar with potential hazards and emergency procedures</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Shipboard chemicals should be stored in central store</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Relevant safety notices should be placed inside and outside the chemical locker.</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Access to chemicals should be restricted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Indiscriminate chemicals storage should be avoided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914324" marR="0" lvl="1"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7" name="TextBox 6"/>
          <p:cNvSpPr txBox="1"/>
          <p:nvPr/>
        </p:nvSpPr>
        <p:spPr>
          <a:xfrm>
            <a:off x="2104492" y="233361"/>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492" y="2148977"/>
            <a:ext cx="8639708" cy="1013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6638" y="12518753"/>
            <a:ext cx="3205162" cy="9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145421"/>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2" y="1225647"/>
            <a:ext cx="12917319"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Mooring and Anchoring Operations</a:t>
            </a:r>
          </a:p>
        </p:txBody>
      </p:sp>
      <p:sp>
        <p:nvSpPr>
          <p:cNvPr id="8" name="TextBox 7"/>
          <p:cNvSpPr txBox="1"/>
          <p:nvPr/>
        </p:nvSpPr>
        <p:spPr>
          <a:xfrm>
            <a:off x="10820401" y="2590800"/>
            <a:ext cx="13602620" cy="9694962"/>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Personnel involved should wear personal safety equipment</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Working areas should be anti-slip</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Anchors should be secured for sea with care</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Ropes and wires should be regularly inspected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When alongside, moorings should be monitored</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Correct personal protective equipment plays a vital role in the prevention of injury during mooring and anchoring operations</a:t>
            </a: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lvl="0" indent="-457200" algn="l">
              <a:buSzPct val="150000"/>
              <a:buFont typeface="Arial" panose="020B0604020202020204" pitchFamily="34" charset="0"/>
              <a:buChar char="•"/>
            </a:pPr>
            <a:r>
              <a:rPr lang="en-US" sz="4000" b="1" dirty="0">
                <a:solidFill>
                  <a:srgbClr val="003E6B"/>
                </a:solidFill>
                <a:latin typeface="Gotham-Book"/>
                <a:cs typeface="Gotham-Book"/>
              </a:rPr>
              <a:t>DON’T RISK LIFE OR LIMB – KEEP CLEAR OF SNAP-BACK ZONES!</a:t>
            </a:r>
            <a:endParaRPr kumimoji="0" lang="en-US" sz="4000" b="1"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7" name="TextBox 6"/>
          <p:cNvSpPr txBox="1"/>
          <p:nvPr/>
        </p:nvSpPr>
        <p:spPr>
          <a:xfrm>
            <a:off x="2104492" y="233361"/>
            <a:ext cx="398455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Safety Basics</a:t>
            </a:r>
          </a:p>
        </p:txBody>
      </p:sp>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492" y="2590800"/>
            <a:ext cx="8182508" cy="922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6200" y="12514984"/>
            <a:ext cx="3205162" cy="90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C12171AA-26EF-4F93-931E-3BD3870E5E89}"/>
              </a:ext>
            </a:extLst>
          </p:cNvPr>
          <p:cNvPicPr>
            <a:picLocks noChangeAspect="1"/>
          </p:cNvPicPr>
          <p:nvPr/>
        </p:nvPicPr>
        <p:blipFill rotWithShape="1">
          <a:blip r:embed="rId6"/>
          <a:srcRect l="57813" t="22244" r="17812" b="18822"/>
          <a:stretch/>
        </p:blipFill>
        <p:spPr>
          <a:xfrm>
            <a:off x="35599" y="-32657"/>
            <a:ext cx="24387421" cy="13740978"/>
          </a:xfrm>
          <a:prstGeom prst="rect">
            <a:avLst/>
          </a:prstGeom>
        </p:spPr>
      </p:pic>
    </p:spTree>
    <p:extLst>
      <p:ext uri="{BB962C8B-B14F-4D97-AF65-F5344CB8AC3E}">
        <p14:creationId xmlns:p14="http://schemas.microsoft.com/office/powerpoint/2010/main" val="12116201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8542660"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Partners in Maritime Safety</a:t>
            </a:r>
          </a:p>
        </p:txBody>
      </p:sp>
      <p:sp>
        <p:nvSpPr>
          <p:cNvPr id="8" name="TextBox 7"/>
          <p:cNvSpPr txBox="1"/>
          <p:nvPr/>
        </p:nvSpPr>
        <p:spPr>
          <a:xfrm>
            <a:off x="990600" y="2636037"/>
            <a:ext cx="13792200" cy="9787295"/>
          </a:xfrm>
          <a:prstGeom prst="rect">
            <a:avLst/>
          </a:prstGeom>
          <a:noFill/>
        </p:spPr>
        <p:txBody>
          <a:bodyPr wrap="squar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Sharing best practice material through collaboration and engagement, to achieve a step-change in our safety performance.</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14350" marR="0" lvl="0" indent="-51435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CEO and Senior Leader Visits – To listen to ship staff concerns over safety and welfare, and discuss “a step change in safety” with all officers and crew.</a:t>
            </a:r>
          </a:p>
          <a:p>
            <a:pPr marL="514350" marR="0" lvl="0" indent="-51435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14350" marR="0" lvl="0" indent="-51435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 Reflective Learning - provides an opportunity to reflect on the causes of incidents in order to gain a deeper </a:t>
            </a:r>
            <a:r>
              <a:rPr kumimoji="0" lang="en-US" sz="3600" b="0" i="0" u="none" strike="noStrike" kern="1200" cap="none" spc="0" normalizeH="0" baseline="0" noProof="0" dirty="0" err="1">
                <a:ln>
                  <a:noFill/>
                </a:ln>
                <a:solidFill>
                  <a:srgbClr val="003E6B"/>
                </a:solidFill>
                <a:effectLst/>
                <a:uLnTx/>
                <a:uFillTx/>
                <a:latin typeface="Gotham-Book"/>
                <a:cs typeface="Gotham-Book"/>
                <a:sym typeface="Thompson Modern Light" charset="0"/>
              </a:rPr>
              <a:t>behavioural</a:t>
            </a: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 understanding.</a:t>
            </a:r>
          </a:p>
          <a:p>
            <a:pPr marL="514350" marR="0" lvl="0" indent="-51435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14350" marR="0" lvl="0" indent="-51435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 Learning Engagement Tools - themes to be facilitated on board in small groups.</a:t>
            </a:r>
          </a:p>
          <a:p>
            <a:pPr marL="514350" marR="0" lvl="0" indent="-51435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14350" marR="0" lvl="0" indent="-514350" algn="l" defTabSz="914400" rtl="0" eaLnBrk="1" fontAlgn="base" latinLnBrk="0" hangingPunct="1">
              <a:lnSpc>
                <a:spcPct val="100000"/>
              </a:lnSpc>
              <a:spcBef>
                <a:spcPct val="0"/>
              </a:spcBef>
              <a:spcAft>
                <a:spcPct val="0"/>
              </a:spcAft>
              <a:buClrTx/>
              <a:buSzPct val="150000"/>
              <a:buFont typeface="Arial" panose="020B0604020202020204" pitchFamily="34" charset="0"/>
              <a:buChar char="•"/>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Resilience - A </a:t>
            </a:r>
            <a:r>
              <a:rPr kumimoji="0" lang="en-US" sz="3600" b="0" i="0" u="none" strike="noStrike" kern="1200" cap="none" spc="0" normalizeH="0" baseline="0" noProof="0" dirty="0" err="1">
                <a:ln>
                  <a:noFill/>
                </a:ln>
                <a:solidFill>
                  <a:srgbClr val="003E6B"/>
                </a:solidFill>
                <a:effectLst/>
                <a:uLnTx/>
                <a:uFillTx/>
                <a:latin typeface="Gotham-Book"/>
                <a:cs typeface="Gotham-Book"/>
                <a:sym typeface="Thompson Modern Light" charset="0"/>
              </a:rPr>
              <a:t>programme</a:t>
            </a: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 made up of core modules with each module focusing on a different area that makes up our natural capacity to deal with life’s challenges.</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6" name="Picture 5"/>
          <p:cNvPicPr>
            <a:picLocks noChangeAspect="1"/>
          </p:cNvPicPr>
          <p:nvPr/>
        </p:nvPicPr>
        <p:blipFill rotWithShape="1">
          <a:blip r:embed="rId4"/>
          <a:srcRect l="65000" t="19797" r="8750" b="19796"/>
          <a:stretch/>
        </p:blipFill>
        <p:spPr>
          <a:xfrm>
            <a:off x="15773400" y="2636036"/>
            <a:ext cx="7888090" cy="6736564"/>
          </a:xfrm>
          <a:prstGeom prst="rect">
            <a:avLst/>
          </a:prstGeom>
        </p:spPr>
      </p:pic>
      <p:pic>
        <p:nvPicPr>
          <p:cNvPr id="7" name="Picture 6"/>
          <p:cNvPicPr>
            <a:picLocks noChangeAspect="1"/>
          </p:cNvPicPr>
          <p:nvPr/>
        </p:nvPicPr>
        <p:blipFill rotWithShape="1">
          <a:blip r:embed="rId5"/>
          <a:srcRect l="63125" t="12977" r="7500" b="24430"/>
          <a:stretch/>
        </p:blipFill>
        <p:spPr>
          <a:xfrm>
            <a:off x="15700481" y="2608896"/>
            <a:ext cx="7961009" cy="6763704"/>
          </a:xfrm>
          <a:prstGeom prst="rect">
            <a:avLst/>
          </a:prstGeom>
        </p:spPr>
      </p:pic>
      <p:pic>
        <p:nvPicPr>
          <p:cNvPr id="4" name="Picture 3"/>
          <p:cNvPicPr>
            <a:picLocks noChangeAspect="1"/>
          </p:cNvPicPr>
          <p:nvPr/>
        </p:nvPicPr>
        <p:blipFill rotWithShape="1">
          <a:blip r:embed="rId6"/>
          <a:srcRect l="62187" t="19796" r="5938" b="10054"/>
          <a:stretch/>
        </p:blipFill>
        <p:spPr>
          <a:xfrm>
            <a:off x="15773400" y="2636036"/>
            <a:ext cx="7888090" cy="6736564"/>
          </a:xfrm>
          <a:prstGeom prst="rect">
            <a:avLst/>
          </a:prstGeom>
        </p:spPr>
      </p:pic>
      <p:pic>
        <p:nvPicPr>
          <p:cNvPr id="3" name="Picture 2">
            <a:hlinkClick r:id="rId7" action="ppaction://hlinkfile"/>
          </p:cNvPr>
          <p:cNvPicPr>
            <a:picLocks noChangeAspect="1"/>
          </p:cNvPicPr>
          <p:nvPr/>
        </p:nvPicPr>
        <p:blipFill rotWithShape="1">
          <a:blip r:embed="rId8"/>
          <a:srcRect l="53437" r="4688"/>
          <a:stretch/>
        </p:blipFill>
        <p:spPr>
          <a:xfrm>
            <a:off x="15700481" y="2584182"/>
            <a:ext cx="7967392" cy="6788418"/>
          </a:xfrm>
          <a:prstGeom prst="rect">
            <a:avLst/>
          </a:prstGeom>
        </p:spPr>
      </p:pic>
    </p:spTree>
    <p:extLst>
      <p:ext uri="{BB962C8B-B14F-4D97-AF65-F5344CB8AC3E}">
        <p14:creationId xmlns:p14="http://schemas.microsoft.com/office/powerpoint/2010/main" val="38115825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 calcmode="lin" valueType="num">
                                      <p:cBhvr additive="base">
                                        <p:cTn id="3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 calcmode="lin" valueType="num">
                                      <p:cBhvr additive="base">
                                        <p:cTn id="4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ircle(in)">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3F6B"/>
        </a:solidFill>
        <a:effectLst/>
      </p:bgPr>
    </p:bg>
    <p:spTree>
      <p:nvGrpSpPr>
        <p:cNvPr id="1" name="Shape 35"/>
        <p:cNvGrpSpPr/>
        <p:nvPr/>
      </p:nvGrpSpPr>
      <p:grpSpPr>
        <a:xfrm>
          <a:off x="0" y="0"/>
          <a:ext cx="0" cy="0"/>
          <a:chOff x="0" y="0"/>
          <a:chExt cx="0" cy="0"/>
        </a:xfrm>
      </p:grpSpPr>
      <p:sp>
        <p:nvSpPr>
          <p:cNvPr id="11" name="TextBox 10"/>
          <p:cNvSpPr txBox="1"/>
          <p:nvPr/>
        </p:nvSpPr>
        <p:spPr>
          <a:xfrm>
            <a:off x="6019800" y="4191000"/>
            <a:ext cx="504798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Gotham" charset="0"/>
                <a:ea typeface="Gotham" charset="0"/>
                <a:cs typeface="Gotham" charset="0"/>
                <a:sym typeface="Thompson Modern Light" charset="0"/>
              </a:rPr>
              <a:t>Section Title.</a:t>
            </a:r>
            <a:endParaRPr kumimoji="0" lang="en-US" sz="6000" b="1" i="0" u="none" strike="noStrike" kern="1200" cap="none" spc="0" normalizeH="0" baseline="0" noProof="0" dirty="0">
              <a:ln>
                <a:noFill/>
              </a:ln>
              <a:solidFill>
                <a:srgbClr val="FFFFFF"/>
              </a:solidFill>
              <a:effectLst/>
              <a:uLnTx/>
              <a:uFillTx/>
              <a:latin typeface="Gotham" charset="0"/>
              <a:ea typeface="Gotham" charset="0"/>
              <a:cs typeface="Gotham" charset="0"/>
              <a:sym typeface="Thompson Modern Light"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9"/>
            <a:ext cx="24384000" cy="13694054"/>
          </a:xfrm>
          <a:prstGeom prst="rect">
            <a:avLst/>
          </a:prstGeom>
        </p:spPr>
      </p:pic>
      <p:sp>
        <p:nvSpPr>
          <p:cNvPr id="13" name="TextBox 12"/>
          <p:cNvSpPr txBox="1"/>
          <p:nvPr/>
        </p:nvSpPr>
        <p:spPr>
          <a:xfrm>
            <a:off x="6410055" y="4652665"/>
            <a:ext cx="8156464"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Gotham" charset="0"/>
                <a:ea typeface="Gotham" charset="0"/>
                <a:cs typeface="Gotham" charset="0"/>
                <a:sym typeface="Thompson Modern Light" charset="0"/>
              </a:rPr>
              <a:t>Environmental Excellence</a:t>
            </a:r>
          </a:p>
        </p:txBody>
      </p:sp>
      <p:pic>
        <p:nvPicPr>
          <p:cNvPr id="2" name="Picture 1">
            <a:hlinkClick r:id="rId4" action="ppaction://hlinksldjump"/>
            <a:extLst>
              <a:ext uri="{FF2B5EF4-FFF2-40B4-BE49-F238E27FC236}">
                <a16:creationId xmlns:a16="http://schemas.microsoft.com/office/drawing/2014/main" id="{68AF5513-32E1-4B0F-A1C6-DF85C912966F}"/>
              </a:ext>
            </a:extLst>
          </p:cNvPr>
          <p:cNvPicPr>
            <a:picLocks noChangeAspect="1"/>
          </p:cNvPicPr>
          <p:nvPr/>
        </p:nvPicPr>
        <p:blipFill>
          <a:blip r:embed="rId5"/>
          <a:stretch>
            <a:fillRect/>
          </a:stretch>
        </p:blipFill>
        <p:spPr>
          <a:xfrm>
            <a:off x="23506100" y="12820523"/>
            <a:ext cx="877900" cy="877900"/>
          </a:xfrm>
          <a:prstGeom prst="rect">
            <a:avLst/>
          </a:prstGeom>
        </p:spPr>
      </p:pic>
    </p:spTree>
    <p:extLst>
      <p:ext uri="{BB962C8B-B14F-4D97-AF65-F5344CB8AC3E}">
        <p14:creationId xmlns:p14="http://schemas.microsoft.com/office/powerpoint/2010/main" val="1714474776"/>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911490"/>
            <a:ext cx="24384000" cy="26112226"/>
          </a:xfrm>
          <a:prstGeom prst="rect">
            <a:avLst/>
          </a:prstGeom>
        </p:spPr>
      </p:pic>
      <p:sp>
        <p:nvSpPr>
          <p:cNvPr id="15" name="TextBox 14"/>
          <p:cNvSpPr txBox="1"/>
          <p:nvPr/>
        </p:nvSpPr>
        <p:spPr>
          <a:xfrm>
            <a:off x="435391" y="5715000"/>
            <a:ext cx="23776492" cy="8309967"/>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Company Environmental targets in reduction of waste streams</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Application of high performance cargo tank coating reduces tank cleaning time hence reduction in fuel consumption and reduction in carbon emissions. </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Application of high performance hull coating will reduce the hull fouling hence reduction in fuel consumption and reduction in carbon emissions. </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Annual hull cleaning and inspection of certain class of vessels.</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Design initiatives- fitting of </a:t>
            </a:r>
            <a:r>
              <a:rPr kumimoji="0" lang="en-US" sz="3000" b="0" i="0" u="none" strike="noStrike" kern="1200" cap="none" spc="0" normalizeH="0" baseline="0" noProof="0" dirty="0" err="1">
                <a:ln>
                  <a:noFill/>
                </a:ln>
                <a:solidFill>
                  <a:srgbClr val="FFFFFF"/>
                </a:solidFill>
                <a:effectLst/>
                <a:uLnTx/>
                <a:uFillTx/>
                <a:latin typeface="Gotham-Book"/>
                <a:cs typeface="Gotham-Book"/>
                <a:sym typeface="Thompson Modern Light" charset="0"/>
              </a:rPr>
              <a:t>Mewis</a:t>
            </a: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 ducts, Electric heaters and propeller boss cap fins resulting in reduction of fuel consumption and carbon footprint. </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ECO notations for its 10 new build VLCC’s lined up for delivery from Feb 2017.</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Installation of accurate Performance monitoring tools such as </a:t>
            </a:r>
            <a:r>
              <a:rPr kumimoji="0" lang="en-US" sz="3000" b="0" i="0" u="none" strike="noStrike" kern="1200" cap="none" spc="0" normalizeH="0" baseline="0" noProof="0" dirty="0" err="1">
                <a:ln>
                  <a:noFill/>
                </a:ln>
                <a:solidFill>
                  <a:srgbClr val="FFFFFF"/>
                </a:solidFill>
                <a:effectLst/>
                <a:uLnTx/>
                <a:uFillTx/>
                <a:latin typeface="Gotham-Book"/>
                <a:cs typeface="Gotham-Book"/>
                <a:sym typeface="Thompson Modern Light" charset="0"/>
              </a:rPr>
              <a:t>Marorka</a:t>
            </a:r>
            <a:r>
              <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rPr>
              <a:t> and Kongsberg monitoring systems.</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10" name="TextBox 9"/>
          <p:cNvSpPr txBox="1"/>
          <p:nvPr/>
        </p:nvSpPr>
        <p:spPr>
          <a:xfrm>
            <a:off x="2104493" y="348400"/>
            <a:ext cx="8854988"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Environmental Excellence</a:t>
            </a:r>
          </a:p>
        </p:txBody>
      </p:sp>
      <p:sp>
        <p:nvSpPr>
          <p:cNvPr id="12" name="TextBox 11"/>
          <p:cNvSpPr txBox="1"/>
          <p:nvPr/>
        </p:nvSpPr>
        <p:spPr>
          <a:xfrm>
            <a:off x="2104493" y="1210270"/>
            <a:ext cx="10219144"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Key Performance Indicators</a:t>
            </a:r>
          </a:p>
        </p:txBody>
      </p:sp>
    </p:spTree>
    <p:extLst>
      <p:ext uri="{BB962C8B-B14F-4D97-AF65-F5344CB8AC3E}">
        <p14:creationId xmlns:p14="http://schemas.microsoft.com/office/powerpoint/2010/main" val="2237287867"/>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14" y="12514984"/>
            <a:ext cx="24398307" cy="1201016"/>
          </a:xfrm>
          <a:prstGeom prst="rect">
            <a:avLst/>
          </a:prstGeom>
        </p:spPr>
      </p:pic>
      <p:graphicFrame>
        <p:nvGraphicFramePr>
          <p:cNvPr id="125" name="Diagram 124"/>
          <p:cNvGraphicFramePr/>
          <p:nvPr>
            <p:extLst>
              <p:ext uri="{D42A27DB-BD31-4B8C-83A1-F6EECF244321}">
                <p14:modId xmlns:p14="http://schemas.microsoft.com/office/powerpoint/2010/main" val="2554145654"/>
              </p:ext>
            </p:extLst>
          </p:nvPr>
        </p:nvGraphicFramePr>
        <p:xfrm>
          <a:off x="1600200" y="2335722"/>
          <a:ext cx="10363200" cy="101792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8" name="Picture 127"/>
          <p:cNvPicPr>
            <a:picLocks/>
          </p:cNvPicPr>
          <p:nvPr/>
        </p:nvPicPr>
        <p:blipFill>
          <a:blip r:embed="rId9">
            <a:extLst>
              <a:ext uri="{28A0092B-C50C-407E-A947-70E740481C1C}">
                <a14:useLocalDpi xmlns:a14="http://schemas.microsoft.com/office/drawing/2010/main"/>
              </a:ext>
            </a:extLst>
          </a:blip>
          <a:stretch>
            <a:fillRect/>
          </a:stretch>
        </p:blipFill>
        <p:spPr>
          <a:xfrm>
            <a:off x="3068653" y="9492204"/>
            <a:ext cx="600159" cy="600159"/>
          </a:xfrm>
          <a:prstGeom prst="rect">
            <a:avLst/>
          </a:prstGeom>
        </p:spPr>
      </p:pic>
      <p:pic>
        <p:nvPicPr>
          <p:cNvPr id="129" name="Picture 128"/>
          <p:cNvPicPr>
            <a:picLocks/>
          </p:cNvPicPr>
          <p:nvPr/>
        </p:nvPicPr>
        <p:blipFill>
          <a:blip r:embed="rId10">
            <a:extLst>
              <a:ext uri="{28A0092B-C50C-407E-A947-70E740481C1C}">
                <a14:useLocalDpi xmlns:a14="http://schemas.microsoft.com/office/drawing/2010/main"/>
              </a:ext>
            </a:extLst>
          </a:blip>
          <a:stretch>
            <a:fillRect/>
          </a:stretch>
        </p:blipFill>
        <p:spPr>
          <a:xfrm>
            <a:off x="3275851" y="6230388"/>
            <a:ext cx="785922" cy="657317"/>
          </a:xfrm>
          <a:prstGeom prst="rect">
            <a:avLst/>
          </a:prstGeom>
        </p:spPr>
      </p:pic>
      <p:pic>
        <p:nvPicPr>
          <p:cNvPr id="130" name="Picture 129"/>
          <p:cNvPicPr>
            <a:picLocks/>
          </p:cNvPicPr>
          <p:nvPr/>
        </p:nvPicPr>
        <p:blipFill>
          <a:blip r:embed="rId11">
            <a:extLst>
              <a:ext uri="{28A0092B-C50C-407E-A947-70E740481C1C}">
                <a14:useLocalDpi xmlns:a14="http://schemas.microsoft.com/office/drawing/2010/main"/>
              </a:ext>
            </a:extLst>
          </a:blip>
          <a:stretch>
            <a:fillRect/>
          </a:stretch>
        </p:blipFill>
        <p:spPr>
          <a:xfrm>
            <a:off x="2982916" y="4818084"/>
            <a:ext cx="685896" cy="600159"/>
          </a:xfrm>
          <a:prstGeom prst="rect">
            <a:avLst/>
          </a:prstGeom>
        </p:spPr>
      </p:pic>
      <p:pic>
        <p:nvPicPr>
          <p:cNvPr id="131" name="Picture 130"/>
          <p:cNvPicPr>
            <a:picLocks/>
          </p:cNvPicPr>
          <p:nvPr/>
        </p:nvPicPr>
        <p:blipFill>
          <a:blip r:embed="rId12">
            <a:lum contrast="30000"/>
            <a:extLst>
              <a:ext uri="{28A0092B-C50C-407E-A947-70E740481C1C}">
                <a14:useLocalDpi xmlns:a14="http://schemas.microsoft.com/office/drawing/2010/main"/>
              </a:ext>
            </a:extLst>
          </a:blip>
          <a:stretch>
            <a:fillRect/>
          </a:stretch>
        </p:blipFill>
        <p:spPr>
          <a:xfrm>
            <a:off x="2143176" y="3226738"/>
            <a:ext cx="771633" cy="600159"/>
          </a:xfrm>
          <a:prstGeom prst="rect">
            <a:avLst/>
          </a:prstGeom>
        </p:spPr>
      </p:pic>
      <p:sp>
        <p:nvSpPr>
          <p:cNvPr id="13" name="TextBox 12"/>
          <p:cNvSpPr txBox="1"/>
          <p:nvPr/>
        </p:nvSpPr>
        <p:spPr>
          <a:xfrm>
            <a:off x="2104493" y="348400"/>
            <a:ext cx="410529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Who we are</a:t>
            </a:r>
          </a:p>
        </p:txBody>
      </p:sp>
      <p:sp>
        <p:nvSpPr>
          <p:cNvPr id="14" name="TextBox 13"/>
          <p:cNvSpPr txBox="1"/>
          <p:nvPr/>
        </p:nvSpPr>
        <p:spPr>
          <a:xfrm>
            <a:off x="2104493" y="1210270"/>
            <a:ext cx="8305479"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A brief history of Bahri</a:t>
            </a:r>
          </a:p>
        </p:txBody>
      </p:sp>
      <p:pic>
        <p:nvPicPr>
          <p:cNvPr id="2" name="Picture 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04493" y="11121779"/>
            <a:ext cx="786452" cy="658425"/>
          </a:xfrm>
          <a:prstGeom prst="rect">
            <a:avLst/>
          </a:prstGeom>
        </p:spPr>
      </p:pic>
      <p:pic>
        <p:nvPicPr>
          <p:cNvPr id="5" name="Picture 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75321" y="7978976"/>
            <a:ext cx="786452" cy="658425"/>
          </a:xfrm>
          <a:prstGeom prst="rect">
            <a:avLst/>
          </a:prstGeom>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25400" y="2133600"/>
            <a:ext cx="9156700" cy="964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26065"/>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F6B"/>
        </a:solidFill>
        <a:effectLst/>
      </p:bgPr>
    </p:bg>
    <p:spTree>
      <p:nvGrpSpPr>
        <p:cNvPr id="1" name="Shape 35"/>
        <p:cNvGrpSpPr/>
        <p:nvPr/>
      </p:nvGrpSpPr>
      <p:grpSpPr>
        <a:xfrm>
          <a:off x="0" y="0"/>
          <a:ext cx="0" cy="0"/>
          <a:chOff x="0" y="0"/>
          <a:chExt cx="0" cy="0"/>
        </a:xfrm>
      </p:grpSpPr>
      <p:sp>
        <p:nvSpPr>
          <p:cNvPr id="11" name="TextBox 10"/>
          <p:cNvSpPr txBox="1"/>
          <p:nvPr/>
        </p:nvSpPr>
        <p:spPr>
          <a:xfrm>
            <a:off x="6019800" y="4191000"/>
            <a:ext cx="5047985" cy="923330"/>
          </a:xfrm>
          <a:prstGeom prst="rect">
            <a:avLst/>
          </a:prstGeom>
          <a:noFill/>
        </p:spPr>
        <p:txBody>
          <a:bodyPr wrap="none" lIns="0" tIns="0" rIns="0" bIns="0" rtlCol="0" anchor="t" anchorCtr="0">
            <a:spAutoFit/>
          </a:bodyPr>
          <a:lstStyle/>
          <a:p>
            <a:pPr algn="l"/>
            <a:r>
              <a:rPr lang="en-US" sz="6000" b="1">
                <a:solidFill>
                  <a:schemeClr val="bg1"/>
                </a:solidFill>
                <a:latin typeface="Gotham" charset="0"/>
                <a:ea typeface="Gotham" charset="0"/>
                <a:cs typeface="Gotham" charset="0"/>
              </a:rPr>
              <a:t>Section Title.</a:t>
            </a:r>
            <a:endParaRPr lang="en-US" sz="6000" b="1" dirty="0">
              <a:solidFill>
                <a:schemeClr val="bg1"/>
              </a:solidFill>
              <a:latin typeface="Gotham" charset="0"/>
              <a:ea typeface="Gotham" charset="0"/>
              <a:cs typeface="Gotham"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9"/>
            <a:ext cx="24384000" cy="13694054"/>
          </a:xfrm>
          <a:prstGeom prst="rect">
            <a:avLst/>
          </a:prstGeom>
        </p:spPr>
      </p:pic>
      <p:sp>
        <p:nvSpPr>
          <p:cNvPr id="13" name="TextBox 12"/>
          <p:cNvSpPr txBox="1"/>
          <p:nvPr/>
        </p:nvSpPr>
        <p:spPr>
          <a:xfrm>
            <a:off x="6410055" y="4652665"/>
            <a:ext cx="8586068" cy="923330"/>
          </a:xfrm>
          <a:prstGeom prst="rect">
            <a:avLst/>
          </a:prstGeom>
          <a:noFill/>
        </p:spPr>
        <p:txBody>
          <a:bodyPr wrap="none" lIns="0" tIns="0" rIns="0" bIns="0" rtlCol="0" anchor="t" anchorCtr="0">
            <a:spAutoFit/>
          </a:bodyPr>
          <a:lstStyle/>
          <a:p>
            <a:pPr algn="l"/>
            <a:r>
              <a:rPr lang="en-US" sz="6000" b="1" dirty="0">
                <a:solidFill>
                  <a:schemeClr val="bg1"/>
                </a:solidFill>
                <a:latin typeface="Gotham" charset="0"/>
                <a:ea typeface="Gotham" charset="0"/>
                <a:cs typeface="Gotham" charset="0"/>
              </a:rPr>
              <a:t>Environmental Compliance</a:t>
            </a:r>
          </a:p>
        </p:txBody>
      </p:sp>
    </p:spTree>
    <p:extLst>
      <p:ext uri="{BB962C8B-B14F-4D97-AF65-F5344CB8AC3E}">
        <p14:creationId xmlns:p14="http://schemas.microsoft.com/office/powerpoint/2010/main" val="1332684686"/>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24714" y="12514984"/>
            <a:ext cx="24398307" cy="1201016"/>
          </a:xfrm>
          <a:prstGeom prst="rect">
            <a:avLst/>
          </a:prstGeom>
        </p:spPr>
      </p:pic>
      <p:grpSp>
        <p:nvGrpSpPr>
          <p:cNvPr id="36" name="Group 35"/>
          <p:cNvGrpSpPr/>
          <p:nvPr/>
        </p:nvGrpSpPr>
        <p:grpSpPr>
          <a:xfrm>
            <a:off x="1615842" y="5105400"/>
            <a:ext cx="20438087" cy="4225280"/>
            <a:chOff x="416532" y="2708920"/>
            <a:chExt cx="8487063" cy="1754578"/>
          </a:xfrm>
        </p:grpSpPr>
        <p:grpSp>
          <p:nvGrpSpPr>
            <p:cNvPr id="20" name="Group 19"/>
            <p:cNvGrpSpPr/>
            <p:nvPr/>
          </p:nvGrpSpPr>
          <p:grpSpPr>
            <a:xfrm>
              <a:off x="416532" y="2708920"/>
              <a:ext cx="8487063" cy="1754578"/>
              <a:chOff x="467544" y="2708920"/>
              <a:chExt cx="8487063" cy="1754578"/>
            </a:xfrm>
          </p:grpSpPr>
          <p:sp>
            <p:nvSpPr>
              <p:cNvPr id="21" name="Arc 20"/>
              <p:cNvSpPr/>
              <p:nvPr/>
            </p:nvSpPr>
            <p:spPr bwMode="auto">
              <a:xfrm>
                <a:off x="467544" y="2708920"/>
                <a:ext cx="1754582" cy="1754578"/>
              </a:xfrm>
              <a:prstGeom prst="arc">
                <a:avLst>
                  <a:gd name="adj1" fmla="val 15051083"/>
                  <a:gd name="adj2" fmla="val 8670110"/>
                </a:avLst>
              </a:prstGeom>
              <a:noFill/>
              <a:ln w="762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22" name="Arc 21"/>
              <p:cNvSpPr/>
              <p:nvPr/>
            </p:nvSpPr>
            <p:spPr bwMode="auto">
              <a:xfrm>
                <a:off x="467544" y="2708920"/>
                <a:ext cx="1754582" cy="1754578"/>
              </a:xfrm>
              <a:prstGeom prst="arc">
                <a:avLst>
                  <a:gd name="adj1" fmla="val 5406397"/>
                  <a:gd name="adj2" fmla="val 21365109"/>
                </a:avLst>
              </a:prstGeom>
              <a:noFill/>
              <a:ln w="330200" cap="rnd" cmpd="sng" algn="ctr">
                <a:solidFill>
                  <a:srgbClr val="F37021"/>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23" name="TextBox 22"/>
              <p:cNvSpPr txBox="1"/>
              <p:nvPr/>
            </p:nvSpPr>
            <p:spPr>
              <a:xfrm>
                <a:off x="574269" y="3137801"/>
                <a:ext cx="1541132" cy="80518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0" b="0" i="0" u="none" strike="noStrike" kern="1200" cap="none" spc="0" normalizeH="0" baseline="0" noProof="0" dirty="0">
                    <a:ln>
                      <a:noFill/>
                    </a:ln>
                    <a:solidFill>
                      <a:srgbClr val="003E6B"/>
                    </a:solidFill>
                    <a:effectLst/>
                    <a:uLnTx/>
                    <a:uFillTx/>
                    <a:latin typeface="Gotham-Bold"/>
                    <a:cs typeface="Gotham-Bold"/>
                    <a:sym typeface="Thompson Modern Light" charset="0"/>
                  </a:rPr>
                  <a:t>$363m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37021"/>
                    </a:solidFill>
                    <a:effectLst/>
                    <a:uLnTx/>
                    <a:uFillTx/>
                    <a:latin typeface="Gotham Book"/>
                    <a:cs typeface="Gotham Book"/>
                    <a:sym typeface="Thompson Modern Light" charset="0"/>
                  </a:rPr>
                  <a:t>In Penalties</a:t>
                </a:r>
              </a:p>
            </p:txBody>
          </p:sp>
          <p:sp>
            <p:nvSpPr>
              <p:cNvPr id="43" name="TextBox 42"/>
              <p:cNvSpPr txBox="1"/>
              <p:nvPr/>
            </p:nvSpPr>
            <p:spPr>
              <a:xfrm>
                <a:off x="2600242" y="3169444"/>
                <a:ext cx="2004405" cy="80518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0" b="0" i="0" u="none" strike="noStrike" kern="1200" cap="none" spc="0" normalizeH="0" baseline="0" noProof="0" dirty="0">
                    <a:ln>
                      <a:noFill/>
                    </a:ln>
                    <a:solidFill>
                      <a:srgbClr val="003E6B"/>
                    </a:solidFill>
                    <a:effectLst/>
                    <a:uLnTx/>
                    <a:uFillTx/>
                    <a:latin typeface="Gotham-Bold"/>
                    <a:cs typeface="Gotham-Bold"/>
                    <a:sym typeface="Thompson Modern Light" charset="0"/>
                  </a:rPr>
                  <a:t>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37021"/>
                    </a:solidFill>
                    <a:effectLst/>
                    <a:uLnTx/>
                    <a:uFillTx/>
                    <a:latin typeface="Gotham Book"/>
                    <a:cs typeface="Gotham Book"/>
                    <a:sym typeface="Thompson Modern Light" charset="0"/>
                  </a:rPr>
                  <a:t>Years jail time for seafarers</a:t>
                </a:r>
              </a:p>
            </p:txBody>
          </p:sp>
          <p:sp>
            <p:nvSpPr>
              <p:cNvPr id="44" name="TextBox 43"/>
              <p:cNvSpPr txBox="1"/>
              <p:nvPr/>
            </p:nvSpPr>
            <p:spPr>
              <a:xfrm>
                <a:off x="5140306" y="3169444"/>
                <a:ext cx="1274869" cy="80518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0" b="0" i="0" u="none" strike="noStrike" kern="1200" cap="none" spc="0" normalizeH="0" baseline="0" noProof="0" dirty="0">
                    <a:ln>
                      <a:noFill/>
                    </a:ln>
                    <a:solidFill>
                      <a:srgbClr val="003E6B"/>
                    </a:solidFill>
                    <a:effectLst/>
                    <a:uLnTx/>
                    <a:uFillTx/>
                    <a:latin typeface="Gotham-Bold"/>
                    <a:cs typeface="Gotham-Bold"/>
                    <a:sym typeface="Thompson Modern Light" charset="0"/>
                  </a:rPr>
                  <a:t>$40m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37021"/>
                    </a:solidFill>
                    <a:effectLst/>
                    <a:uLnTx/>
                    <a:uFillTx/>
                    <a:latin typeface="Gotham Book"/>
                    <a:cs typeface="Gotham Book"/>
                    <a:sym typeface="Thompson Modern Light" charset="0"/>
                  </a:rPr>
                  <a:t>In single penalty</a:t>
                </a:r>
              </a:p>
            </p:txBody>
          </p:sp>
          <p:sp>
            <p:nvSpPr>
              <p:cNvPr id="45" name="TextBox 44"/>
              <p:cNvSpPr txBox="1"/>
              <p:nvPr/>
            </p:nvSpPr>
            <p:spPr>
              <a:xfrm>
                <a:off x="7033782" y="3169444"/>
                <a:ext cx="1920825" cy="80518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0" b="0" i="0" u="none" strike="noStrike" kern="1200" cap="none" spc="0" normalizeH="0" baseline="0" noProof="0" dirty="0">
                    <a:ln>
                      <a:noFill/>
                    </a:ln>
                    <a:solidFill>
                      <a:srgbClr val="003E6B"/>
                    </a:solidFill>
                    <a:effectLst/>
                    <a:uLnTx/>
                    <a:uFillTx/>
                    <a:latin typeface="Gotham-Bold"/>
                    <a:cs typeface="Gotham-Bold"/>
                    <a:sym typeface="Thompson Modern Light" charset="0"/>
                  </a:rPr>
                  <a:t>Promise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F37021"/>
                    </a:solidFill>
                    <a:effectLst/>
                    <a:uLnTx/>
                    <a:uFillTx/>
                    <a:latin typeface="Gotham Book"/>
                    <a:cs typeface="Gotham Book"/>
                    <a:sym typeface="Thompson Modern Light" charset="0"/>
                  </a:rPr>
                  <a:t>To aggressively prosecute</a:t>
                </a:r>
              </a:p>
            </p:txBody>
          </p:sp>
        </p:grpSp>
        <p:grpSp>
          <p:nvGrpSpPr>
            <p:cNvPr id="24" name="Group 23"/>
            <p:cNvGrpSpPr/>
            <p:nvPr/>
          </p:nvGrpSpPr>
          <p:grpSpPr>
            <a:xfrm>
              <a:off x="2632985" y="2708920"/>
              <a:ext cx="1754582" cy="1754578"/>
              <a:chOff x="2699116" y="2708920"/>
              <a:chExt cx="1754582" cy="1754578"/>
            </a:xfrm>
          </p:grpSpPr>
          <p:sp>
            <p:nvSpPr>
              <p:cNvPr id="25" name="Arc 24"/>
              <p:cNvSpPr/>
              <p:nvPr/>
            </p:nvSpPr>
            <p:spPr bwMode="auto">
              <a:xfrm>
                <a:off x="2699116" y="2708920"/>
                <a:ext cx="1754582" cy="1754578"/>
              </a:xfrm>
              <a:prstGeom prst="arc">
                <a:avLst>
                  <a:gd name="adj1" fmla="val 15051083"/>
                  <a:gd name="adj2" fmla="val 8670110"/>
                </a:avLst>
              </a:prstGeom>
              <a:noFill/>
              <a:ln w="25400" cap="rnd" cmpd="sng" algn="ctr">
                <a:solidFill>
                  <a:srgbClr val="F37021"/>
                </a:solidFill>
                <a:prstDash val="sysDash"/>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26" name="Arc 25"/>
              <p:cNvSpPr/>
              <p:nvPr/>
            </p:nvSpPr>
            <p:spPr bwMode="auto">
              <a:xfrm>
                <a:off x="2699116" y="2708920"/>
                <a:ext cx="1754582" cy="1754578"/>
              </a:xfrm>
              <a:prstGeom prst="arc">
                <a:avLst>
                  <a:gd name="adj1" fmla="val 5504368"/>
                  <a:gd name="adj2" fmla="val 17975709"/>
                </a:avLst>
              </a:prstGeom>
              <a:noFill/>
              <a:ln w="1524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grpSp>
        <p:grpSp>
          <p:nvGrpSpPr>
            <p:cNvPr id="28" name="Group 27"/>
            <p:cNvGrpSpPr/>
            <p:nvPr/>
          </p:nvGrpSpPr>
          <p:grpSpPr>
            <a:xfrm>
              <a:off x="4849438" y="2708920"/>
              <a:ext cx="1754582" cy="1754578"/>
              <a:chOff x="4957902" y="2708920"/>
              <a:chExt cx="1754582" cy="1754578"/>
            </a:xfrm>
          </p:grpSpPr>
          <p:sp>
            <p:nvSpPr>
              <p:cNvPr id="29" name="Arc 28"/>
              <p:cNvSpPr/>
              <p:nvPr/>
            </p:nvSpPr>
            <p:spPr bwMode="auto">
              <a:xfrm>
                <a:off x="4957902" y="2708920"/>
                <a:ext cx="1754582" cy="1754578"/>
              </a:xfrm>
              <a:prstGeom prst="arc">
                <a:avLst>
                  <a:gd name="adj1" fmla="val 15051083"/>
                  <a:gd name="adj2" fmla="val 8670110"/>
                </a:avLst>
              </a:prstGeom>
              <a:noFill/>
              <a:ln w="381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30" name="Arc 29"/>
              <p:cNvSpPr/>
              <p:nvPr/>
            </p:nvSpPr>
            <p:spPr bwMode="auto">
              <a:xfrm>
                <a:off x="4957902" y="2708920"/>
                <a:ext cx="1754582" cy="1754578"/>
              </a:xfrm>
              <a:prstGeom prst="arc">
                <a:avLst>
                  <a:gd name="adj1" fmla="val 5406397"/>
                  <a:gd name="adj2" fmla="val 16217953"/>
                </a:avLst>
              </a:prstGeom>
              <a:noFill/>
              <a:ln w="203200" cap="rnd" cmpd="sng" algn="ctr">
                <a:solidFill>
                  <a:srgbClr val="F37021"/>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grpSp>
        <p:grpSp>
          <p:nvGrpSpPr>
            <p:cNvPr id="32" name="Group 31"/>
            <p:cNvGrpSpPr/>
            <p:nvPr/>
          </p:nvGrpSpPr>
          <p:grpSpPr>
            <a:xfrm>
              <a:off x="7065890" y="2708920"/>
              <a:ext cx="1754582" cy="1754578"/>
              <a:chOff x="7116902" y="2708920"/>
              <a:chExt cx="1754582" cy="1754578"/>
            </a:xfrm>
          </p:grpSpPr>
          <p:sp>
            <p:nvSpPr>
              <p:cNvPr id="33" name="Arc 32"/>
              <p:cNvSpPr/>
              <p:nvPr/>
            </p:nvSpPr>
            <p:spPr bwMode="auto">
              <a:xfrm>
                <a:off x="7116902" y="2708920"/>
                <a:ext cx="1754582" cy="1754578"/>
              </a:xfrm>
              <a:prstGeom prst="arc">
                <a:avLst>
                  <a:gd name="adj1" fmla="val 9230097"/>
                  <a:gd name="adj2" fmla="val 8670110"/>
                </a:avLst>
              </a:prstGeom>
              <a:noFill/>
              <a:ln w="38100" cap="rnd" cmpd="sng" algn="ctr">
                <a:solidFill>
                  <a:srgbClr val="F37021"/>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34" name="Arc 33"/>
              <p:cNvSpPr/>
              <p:nvPr/>
            </p:nvSpPr>
            <p:spPr bwMode="auto">
              <a:xfrm>
                <a:off x="7116902" y="2708920"/>
                <a:ext cx="1754582" cy="1754578"/>
              </a:xfrm>
              <a:prstGeom prst="arc">
                <a:avLst>
                  <a:gd name="adj1" fmla="val 5406397"/>
                  <a:gd name="adj2" fmla="val 10681495"/>
                </a:avLst>
              </a:prstGeom>
              <a:noFill/>
              <a:ln w="1651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grpSp>
      </p:grpSp>
      <p:sp>
        <p:nvSpPr>
          <p:cNvPr id="27" name="TextBox 26"/>
          <p:cNvSpPr txBox="1"/>
          <p:nvPr/>
        </p:nvSpPr>
        <p:spPr>
          <a:xfrm>
            <a:off x="2104493" y="348400"/>
            <a:ext cx="919803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Environmental Compliance</a:t>
            </a:r>
          </a:p>
        </p:txBody>
      </p:sp>
      <p:sp>
        <p:nvSpPr>
          <p:cNvPr id="31" name="TextBox 30"/>
          <p:cNvSpPr txBox="1"/>
          <p:nvPr/>
        </p:nvSpPr>
        <p:spPr>
          <a:xfrm>
            <a:off x="2104493" y="1210270"/>
            <a:ext cx="1616147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2016 – The most successful year for US </a:t>
            </a:r>
            <a:r>
              <a:rPr kumimoji="0" lang="en-US" sz="6000" b="1" i="0" u="none" strike="noStrike" kern="1200" cap="none" spc="0" normalizeH="0" baseline="0" noProof="0" dirty="0" err="1">
                <a:ln>
                  <a:noFill/>
                </a:ln>
                <a:solidFill>
                  <a:srgbClr val="003F6B"/>
                </a:solidFill>
                <a:effectLst/>
                <a:uLnTx/>
                <a:uFillTx/>
                <a:latin typeface="Gotham" charset="0"/>
                <a:ea typeface="Gotham" charset="0"/>
                <a:cs typeface="Gotham" charset="0"/>
                <a:sym typeface="Thompson Modern Light" charset="0"/>
              </a:rPr>
              <a:t>DoJ</a:t>
            </a: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Tree>
    <p:extLst>
      <p:ext uri="{BB962C8B-B14F-4D97-AF65-F5344CB8AC3E}">
        <p14:creationId xmlns:p14="http://schemas.microsoft.com/office/powerpoint/2010/main" val="1878297480"/>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919803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Environmental Compliance</a:t>
            </a:r>
          </a:p>
        </p:txBody>
      </p:sp>
      <p:sp>
        <p:nvSpPr>
          <p:cNvPr id="41" name="TextBox 40"/>
          <p:cNvSpPr txBox="1"/>
          <p:nvPr/>
        </p:nvSpPr>
        <p:spPr>
          <a:xfrm>
            <a:off x="2104493" y="1210270"/>
            <a:ext cx="735297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The Stakes are High</a:t>
            </a:r>
          </a:p>
        </p:txBody>
      </p:sp>
      <p:pic>
        <p:nvPicPr>
          <p:cNvPr id="3" name="Picture 2"/>
          <p:cNvPicPr>
            <a:picLocks noChangeAspect="1"/>
          </p:cNvPicPr>
          <p:nvPr/>
        </p:nvPicPr>
        <p:blipFill>
          <a:blip r:embed="rId4"/>
          <a:stretch>
            <a:fillRect/>
          </a:stretch>
        </p:blipFill>
        <p:spPr>
          <a:xfrm>
            <a:off x="14957688" y="2492377"/>
            <a:ext cx="8487298" cy="7261223"/>
          </a:xfrm>
          <a:prstGeom prst="rect">
            <a:avLst/>
          </a:prstGeom>
        </p:spPr>
      </p:pic>
      <p:sp>
        <p:nvSpPr>
          <p:cNvPr id="8" name="TextBox 7"/>
          <p:cNvSpPr txBox="1"/>
          <p:nvPr/>
        </p:nvSpPr>
        <p:spPr>
          <a:xfrm>
            <a:off x="914400" y="2508406"/>
            <a:ext cx="13563600" cy="10618291"/>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February’17 – A federal jury convicted two engineers of the tanker </a:t>
            </a:r>
            <a:r>
              <a:rPr kumimoji="0" lang="en-US" sz="3000" b="0" i="1" u="none" strike="noStrike" kern="1200" cap="none" spc="0" normalizeH="0" baseline="0" noProof="0" dirty="0">
                <a:ln>
                  <a:noFill/>
                </a:ln>
                <a:solidFill>
                  <a:srgbClr val="003E6B"/>
                </a:solidFill>
                <a:effectLst/>
                <a:uLnTx/>
                <a:uFillTx/>
                <a:latin typeface="Gotham-Book"/>
                <a:cs typeface="Gotham-Book"/>
                <a:sym typeface="Thompson Modern Light" charset="0"/>
              </a:rPr>
              <a:t>Green Sky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of falsifying documents to conceal illegal discharges of oily bilge waste and obstruction charges.</a:t>
            </a: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January’17 - The US DOJ reports that in 2016, criminal penalties </a:t>
            </a:r>
            <a:r>
              <a:rPr kumimoji="0" lang="en-US" sz="3000" b="0" i="0" u="none" strike="noStrike" kern="1200" cap="none" spc="0" normalizeH="0" baseline="0" noProof="0" dirty="0" err="1">
                <a:ln>
                  <a:noFill/>
                </a:ln>
                <a:solidFill>
                  <a:srgbClr val="003E6B"/>
                </a:solidFill>
                <a:effectLst/>
                <a:uLnTx/>
                <a:uFillTx/>
                <a:latin typeface="Gotham-Book"/>
                <a:cs typeface="Gotham-Book"/>
                <a:sym typeface="Thompson Modern Light" charset="0"/>
              </a:rPr>
              <a:t>totalled</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more than </a:t>
            </a:r>
            <a:r>
              <a:rPr kumimoji="0" lang="en-US" sz="3000" b="1" i="0" u="none" strike="noStrike" kern="1200" cap="none" spc="0" normalizeH="0" baseline="0" noProof="0" dirty="0">
                <a:ln>
                  <a:noFill/>
                </a:ln>
                <a:solidFill>
                  <a:srgbClr val="FF0000"/>
                </a:solidFill>
                <a:effectLst/>
                <a:uLnTx/>
                <a:uFillTx/>
                <a:latin typeface="Gotham-Book"/>
                <a:cs typeface="Gotham-Book"/>
                <a:sym typeface="Thompson Modern Light" charset="0"/>
              </a:rPr>
              <a:t>$363 million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and individuals were sentenced to more than </a:t>
            </a:r>
            <a:r>
              <a:rPr kumimoji="0" lang="en-US" sz="3000" b="1" i="0" u="none" strike="noStrike" kern="1200" cap="none" spc="0" normalizeH="0" baseline="0" noProof="0" dirty="0">
                <a:ln>
                  <a:noFill/>
                </a:ln>
                <a:solidFill>
                  <a:srgbClr val="FF0000"/>
                </a:solidFill>
                <a:effectLst/>
                <a:uLnTx/>
                <a:uFillTx/>
                <a:latin typeface="Gotham-Book"/>
                <a:cs typeface="Gotham-Book"/>
                <a:sym typeface="Thompson Modern Light" charset="0"/>
              </a:rPr>
              <a:t>32 years of jail time</a:t>
            </a: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December’16 – Princess Cruise Lines Ltd has agreed to plead guilty to charges of deliberate </a:t>
            </a: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pollution</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of the seas and intentional acts to </a:t>
            </a: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cover it up</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Princess will pay a </a:t>
            </a:r>
            <a:r>
              <a:rPr kumimoji="0" lang="en-US" sz="3000" b="1" i="0" u="none" strike="noStrike" kern="1200" cap="none" spc="0" normalizeH="0" baseline="0" noProof="0" dirty="0">
                <a:ln>
                  <a:noFill/>
                </a:ln>
                <a:solidFill>
                  <a:srgbClr val="FF0000"/>
                </a:solidFill>
                <a:effectLst/>
                <a:uLnTx/>
                <a:uFillTx/>
                <a:latin typeface="Gotham-Book"/>
                <a:cs typeface="Gotham-Book"/>
                <a:sym typeface="Thompson Modern Light" charset="0"/>
              </a:rPr>
              <a:t>$40 million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penalty – the largest-ever criminal penalty involving deliberate vessel pollution</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November’16 - Chief engineer of the tanker </a:t>
            </a:r>
            <a:r>
              <a:rPr kumimoji="0" lang="en-US" sz="3000" b="0" i="1" u="none" strike="noStrike" kern="1200" cap="none" spc="0" normalizeH="0" baseline="0" noProof="0" dirty="0">
                <a:ln>
                  <a:noFill/>
                </a:ln>
                <a:solidFill>
                  <a:srgbClr val="003E6B"/>
                </a:solidFill>
                <a:effectLst/>
                <a:uLnTx/>
                <a:uFillTx/>
                <a:latin typeface="Gotham-Book"/>
                <a:cs typeface="Gotham-Book"/>
                <a:sym typeface="Thompson Modern Light" charset="0"/>
              </a:rPr>
              <a:t>Cielo di Milano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sentenced to </a:t>
            </a:r>
            <a:r>
              <a:rPr kumimoji="0" lang="en-US" sz="3000" b="1" i="0" u="none" strike="noStrike" kern="1200" cap="none" spc="0" normalizeH="0" baseline="0" noProof="0" dirty="0">
                <a:ln>
                  <a:noFill/>
                </a:ln>
                <a:solidFill>
                  <a:srgbClr val="FF0000"/>
                </a:solidFill>
                <a:effectLst/>
                <a:uLnTx/>
                <a:uFillTx/>
                <a:latin typeface="Gotham-Book"/>
                <a:cs typeface="Gotham-Book"/>
                <a:sym typeface="Thompson Modern Light" charset="0"/>
              </a:rPr>
              <a:t>8 months in prison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for concealing the deliberate discharge of oily waste into the sea.</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October’16 - Owner of the bulk carrier </a:t>
            </a:r>
            <a:r>
              <a:rPr kumimoji="0" lang="en-US" sz="3000" b="0" i="1" u="none" strike="noStrike" kern="1200" cap="none" spc="0" normalizeH="0" baseline="0" noProof="0" dirty="0">
                <a:ln>
                  <a:noFill/>
                </a:ln>
                <a:solidFill>
                  <a:srgbClr val="003E6B"/>
                </a:solidFill>
                <a:effectLst/>
                <a:uLnTx/>
                <a:uFillTx/>
                <a:latin typeface="Gotham-Book"/>
                <a:cs typeface="Gotham-Book"/>
                <a:sym typeface="Thompson Modern Light" charset="0"/>
              </a:rPr>
              <a:t>Gallia </a:t>
            </a:r>
            <a:r>
              <a:rPr kumimoji="0" lang="en-US" sz="3000" b="0" i="1" u="none" strike="noStrike" kern="1200" cap="none" spc="0" normalizeH="0" baseline="0" noProof="0" dirty="0" err="1">
                <a:ln>
                  <a:noFill/>
                </a:ln>
                <a:solidFill>
                  <a:srgbClr val="003E6B"/>
                </a:solidFill>
                <a:effectLst/>
                <a:uLnTx/>
                <a:uFillTx/>
                <a:latin typeface="Gotham-Book"/>
                <a:cs typeface="Gotham-Book"/>
                <a:sym typeface="Thompson Modern Light" charset="0"/>
              </a:rPr>
              <a:t>Graeca</a:t>
            </a:r>
            <a:r>
              <a:rPr kumimoji="0" lang="en-US" sz="3000" b="0" i="1" u="none" strike="noStrike" kern="1200" cap="none" spc="0" normalizeH="0" baseline="0" noProof="0" dirty="0">
                <a:ln>
                  <a:noFill/>
                </a:ln>
                <a:solidFill>
                  <a:srgbClr val="003E6B"/>
                </a:solidFill>
                <a:effectLst/>
                <a:uLnTx/>
                <a:uFillTx/>
                <a:latin typeface="Gotham-Book"/>
                <a:cs typeface="Gotham-Book"/>
                <a:sym typeface="Thompson Modern Light" charset="0"/>
              </a:rPr>
              <a:t>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fined </a:t>
            </a:r>
            <a:r>
              <a:rPr kumimoji="0" lang="en-US" sz="3000" b="1" i="0" u="none" strike="noStrike" kern="1200" cap="none" spc="0" normalizeH="0" baseline="0" noProof="0" dirty="0">
                <a:ln>
                  <a:noFill/>
                </a:ln>
                <a:solidFill>
                  <a:srgbClr val="FF0000"/>
                </a:solidFill>
                <a:effectLst/>
                <a:uLnTx/>
                <a:uFillTx/>
                <a:latin typeface="Gotham-Book"/>
                <a:cs typeface="Gotham-Book"/>
                <a:sym typeface="Thompson Modern Light" charset="0"/>
              </a:rPr>
              <a:t>$1.3 million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for violation of the Act to Prevent Pollution from Ships (APPS) by not recording the discharge of oily waste water into the ocean.</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5"/>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Tree>
    <p:extLst>
      <p:ext uri="{BB962C8B-B14F-4D97-AF65-F5344CB8AC3E}">
        <p14:creationId xmlns:p14="http://schemas.microsoft.com/office/powerpoint/2010/main" val="2756874048"/>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919803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Environmental Compliance</a:t>
            </a:r>
          </a:p>
        </p:txBody>
      </p:sp>
      <p:sp>
        <p:nvSpPr>
          <p:cNvPr id="41" name="TextBox 40"/>
          <p:cNvSpPr txBox="1"/>
          <p:nvPr/>
        </p:nvSpPr>
        <p:spPr>
          <a:xfrm>
            <a:off x="2104493" y="1210270"/>
            <a:ext cx="735297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The Stakes are High</a:t>
            </a:r>
          </a:p>
        </p:txBody>
      </p:sp>
      <p:sp>
        <p:nvSpPr>
          <p:cNvPr id="8" name="TextBox 7"/>
          <p:cNvSpPr txBox="1"/>
          <p:nvPr/>
        </p:nvSpPr>
        <p:spPr>
          <a:xfrm>
            <a:off x="914400" y="2508406"/>
            <a:ext cx="13563600" cy="10618291"/>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Environmental enforcement actions continue to grow rapidly. </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The possibility of criminal prosecution of companies or individuals for environmental violations is a significant risk</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Jail sentences on the increase</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Fines are mounting rapidly and increasing number of companies being fined.</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Compliance </a:t>
            </a:r>
            <a:r>
              <a:rPr kumimoji="0" lang="en-US" sz="3000" b="0" i="0" u="none" strike="noStrike" kern="1200" cap="none" spc="0" normalizeH="0" baseline="0" noProof="0" dirty="0" err="1">
                <a:ln>
                  <a:noFill/>
                </a:ln>
                <a:solidFill>
                  <a:srgbClr val="003E6B"/>
                </a:solidFill>
                <a:effectLst/>
                <a:uLnTx/>
                <a:uFillTx/>
                <a:latin typeface="Gotham-Book"/>
                <a:cs typeface="Gotham-Book"/>
                <a:sym typeface="Thompson Modern Light" charset="0"/>
              </a:rPr>
              <a:t>programmes</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with government oversight are expensive – more expensive than the actual fines.</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Reputational damage is severe</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ctr" defTabSz="914400" rtl="0" eaLnBrk="1" fontAlgn="base" latinLnBrk="0" hangingPunct="1">
              <a:lnSpc>
                <a:spcPct val="100000"/>
              </a:lnSpc>
              <a:spcBef>
                <a:spcPct val="0"/>
              </a:spcBef>
              <a:spcAft>
                <a:spcPct val="0"/>
              </a:spcAft>
              <a:buClrTx/>
              <a:buSzPct val="150000"/>
              <a:buFontTx/>
              <a:buNone/>
              <a:tabLst/>
              <a:defRPr/>
            </a:pPr>
            <a:r>
              <a:rPr kumimoji="0" lang="en-US" sz="3000" b="1" i="0" u="none" strike="noStrike" kern="1200" cap="none" spc="0" normalizeH="0" baseline="0" noProof="0" dirty="0">
                <a:ln>
                  <a:noFill/>
                </a:ln>
                <a:solidFill>
                  <a:srgbClr val="F46F21"/>
                </a:solidFill>
                <a:effectLst/>
                <a:uLnTx/>
                <a:uFillTx/>
                <a:latin typeface="Gotham-Book"/>
                <a:cs typeface="Gotham-Book"/>
                <a:sym typeface="Thompson Modern Light" charset="0"/>
              </a:rPr>
              <a:t>The DOJ has long held a policy of prosecuting the highest ranking individual in a company responsible for the violation of environmental laws.  </a:t>
            </a:r>
          </a:p>
          <a:p>
            <a:pPr marL="0" marR="0" lvl="0" indent="0" algn="ctr" defTabSz="914400" rtl="0" eaLnBrk="1" fontAlgn="base" latinLnBrk="0" hangingPunct="1">
              <a:lnSpc>
                <a:spcPct val="100000"/>
              </a:lnSpc>
              <a:spcBef>
                <a:spcPct val="0"/>
              </a:spcBef>
              <a:spcAft>
                <a:spcPct val="0"/>
              </a:spcAft>
              <a:buClrTx/>
              <a:buSzPct val="150000"/>
              <a:buFontTx/>
              <a:buNone/>
              <a:tabLst/>
              <a:defRPr/>
            </a:pPr>
            <a:r>
              <a:rPr kumimoji="0" lang="en-US" sz="3000" b="1" i="0" u="none" strike="noStrike" kern="1200" cap="none" spc="0" normalizeH="0" baseline="0" noProof="0" dirty="0">
                <a:ln>
                  <a:noFill/>
                </a:ln>
                <a:solidFill>
                  <a:srgbClr val="F46F21"/>
                </a:solidFill>
                <a:effectLst/>
                <a:uLnTx/>
                <a:uFillTx/>
                <a:latin typeface="Gotham-Book"/>
                <a:cs typeface="Gotham-Book"/>
                <a:sym typeface="Thompson Modern Light" charset="0"/>
              </a:rPr>
              <a:t>These prosecutions can be successful without having to prove that the defendant had direct knowledge of the wrongdoing</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4" name="Picture 3"/>
          <p:cNvPicPr>
            <a:picLocks noChangeAspect="1"/>
          </p:cNvPicPr>
          <p:nvPr/>
        </p:nvPicPr>
        <p:blipFill>
          <a:blip r:embed="rId5"/>
          <a:stretch>
            <a:fillRect/>
          </a:stretch>
        </p:blipFill>
        <p:spPr>
          <a:xfrm>
            <a:off x="16535400" y="2133600"/>
            <a:ext cx="6000541" cy="9411376"/>
          </a:xfrm>
          <a:prstGeom prst="rect">
            <a:avLst/>
          </a:prstGeom>
        </p:spPr>
      </p:pic>
    </p:spTree>
    <p:extLst>
      <p:ext uri="{BB962C8B-B14F-4D97-AF65-F5344CB8AC3E}">
        <p14:creationId xmlns:p14="http://schemas.microsoft.com/office/powerpoint/2010/main" val="1713911217"/>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919803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Environmental Compliance</a:t>
            </a:r>
          </a:p>
        </p:txBody>
      </p:sp>
      <p:sp>
        <p:nvSpPr>
          <p:cNvPr id="41" name="TextBox 40"/>
          <p:cNvSpPr txBox="1"/>
          <p:nvPr/>
        </p:nvSpPr>
        <p:spPr>
          <a:xfrm>
            <a:off x="2104493" y="1210270"/>
            <a:ext cx="11665053"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The Records – Not the Pollution</a:t>
            </a:r>
          </a:p>
        </p:txBody>
      </p:sp>
      <p:sp>
        <p:nvSpPr>
          <p:cNvPr id="15" name="TextBox 14"/>
          <p:cNvSpPr txBox="1"/>
          <p:nvPr/>
        </p:nvSpPr>
        <p:spPr>
          <a:xfrm>
            <a:off x="2100776" y="3496912"/>
            <a:ext cx="17707507" cy="6001643"/>
          </a:xfrm>
          <a:prstGeom prst="rect">
            <a:avLst/>
          </a:prstGeom>
          <a:noFill/>
        </p:spPr>
        <p:txBody>
          <a:bodyPr wrap="squar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FALSE LOG ENTRIES OR OBSTRUCTING JUSTICE</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In all of these cases, the overboard discharges were concealed by false and fictitious entries in the Oil Record Book,.</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Obstruction of Justice - Senior ship engineers denied knowledge of the bypassing and submitted false written statements to the Coast Guard denying overboard discharges and the use of bypass equipment</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000" b="1" i="0" u="none" strike="noStrike" kern="1200" cap="none" spc="0" normalizeH="0" baseline="0" noProof="0" dirty="0">
                <a:ln>
                  <a:noFill/>
                </a:ln>
                <a:solidFill>
                  <a:srgbClr val="FF0000"/>
                </a:solidFill>
                <a:effectLst/>
                <a:uLnTx/>
                <a:uFillTx/>
                <a:latin typeface="Gotham-Book"/>
                <a:cs typeface="Gotham-Book"/>
                <a:sym typeface="Thompson Modern Light" charset="0"/>
              </a:rPr>
              <a:t>Intentionally</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submitting any incorrect record to a government official in the USA is a </a:t>
            </a: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FEDERAL</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offense.</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Official records include ORB, Sounding Books, Ballast Logs, Garbage Record Books, MARPOL VI Record Books, Deck / Engine Logs and VGP records, etc.</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Tree>
    <p:extLst>
      <p:ext uri="{BB962C8B-B14F-4D97-AF65-F5344CB8AC3E}">
        <p14:creationId xmlns:p14="http://schemas.microsoft.com/office/powerpoint/2010/main" val="3839531823"/>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636" y="2438400"/>
            <a:ext cx="6804354" cy="5105400"/>
          </a:xfrm>
          <a:prstGeom prst="rect">
            <a:avLst/>
          </a:prstGeom>
        </p:spPr>
      </p:pic>
      <p:pic>
        <p:nvPicPr>
          <p:cNvPr id="2" name="Picture 1"/>
          <p:cNvPicPr>
            <a:picLocks noChangeAspect="1"/>
          </p:cNvPicPr>
          <p:nvPr/>
        </p:nvPicPr>
        <p:blipFill>
          <a:blip r:embed="rId4"/>
          <a:stretch>
            <a:fillRect/>
          </a:stretch>
        </p:blipFill>
        <p:spPr>
          <a:xfrm>
            <a:off x="24714" y="12514984"/>
            <a:ext cx="24398307" cy="1201016"/>
          </a:xfrm>
          <a:prstGeom prst="rect">
            <a:avLst/>
          </a:prstGeom>
        </p:spPr>
      </p:pic>
      <p:sp>
        <p:nvSpPr>
          <p:cNvPr id="11" name="TextBox 10"/>
          <p:cNvSpPr txBox="1"/>
          <p:nvPr/>
        </p:nvSpPr>
        <p:spPr>
          <a:xfrm>
            <a:off x="2104493" y="348400"/>
            <a:ext cx="919803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Environmental Compliance</a:t>
            </a:r>
          </a:p>
        </p:txBody>
      </p:sp>
      <p:sp>
        <p:nvSpPr>
          <p:cNvPr id="41" name="TextBox 40"/>
          <p:cNvSpPr txBox="1"/>
          <p:nvPr/>
        </p:nvSpPr>
        <p:spPr>
          <a:xfrm>
            <a:off x="2104493" y="1210270"/>
            <a:ext cx="786112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What to watch out for</a:t>
            </a:r>
          </a:p>
        </p:txBody>
      </p:sp>
      <p:pic>
        <p:nvPicPr>
          <p:cNvPr id="5" name="Picture 4"/>
          <p:cNvPicPr>
            <a:picLocks noChangeAspect="1"/>
          </p:cNvPicPr>
          <p:nvPr/>
        </p:nvPicPr>
        <p:blipFill>
          <a:blip r:embed="rId5"/>
          <a:stretch>
            <a:fillRect/>
          </a:stretch>
        </p:blipFill>
        <p:spPr>
          <a:xfrm>
            <a:off x="8194957" y="4000415"/>
            <a:ext cx="4943475" cy="4924013"/>
          </a:xfrm>
          <a:prstGeom prst="rect">
            <a:avLst/>
          </a:prstGeom>
        </p:spPr>
      </p:pic>
      <p:pic>
        <p:nvPicPr>
          <p:cNvPr id="4" name="Picture 3"/>
          <p:cNvPicPr>
            <a:picLocks noChangeAspect="1"/>
          </p:cNvPicPr>
          <p:nvPr/>
        </p:nvPicPr>
        <p:blipFill>
          <a:blip r:embed="rId6"/>
          <a:stretch>
            <a:fillRect/>
          </a:stretch>
        </p:blipFill>
        <p:spPr>
          <a:xfrm>
            <a:off x="13868400" y="6230198"/>
            <a:ext cx="7712013" cy="5784010"/>
          </a:xfrm>
          <a:prstGeom prst="rect">
            <a:avLst/>
          </a:prstGeom>
        </p:spPr>
      </p:pic>
    </p:spTree>
    <p:extLst>
      <p:ext uri="{BB962C8B-B14F-4D97-AF65-F5344CB8AC3E}">
        <p14:creationId xmlns:p14="http://schemas.microsoft.com/office/powerpoint/2010/main" val="16099962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4714" y="12514984"/>
            <a:ext cx="24398307" cy="1201016"/>
          </a:xfrm>
          <a:prstGeom prst="rect">
            <a:avLst/>
          </a:prstGeom>
        </p:spPr>
      </p:pic>
      <p:sp>
        <p:nvSpPr>
          <p:cNvPr id="15" name="TextBox 14"/>
          <p:cNvSpPr txBox="1"/>
          <p:nvPr/>
        </p:nvSpPr>
        <p:spPr>
          <a:xfrm>
            <a:off x="455108" y="2498924"/>
            <a:ext cx="13489492" cy="11079956"/>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Commitment</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 The Senior management are absolutely committed to protecting the marine environment and expect the same from every employee – ashore and afloat</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Accuracy</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 All records kept must be accurate, concise and consistent. This is particularly important between daily sounding logs and the official ORB.</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Responsibility</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 Responsibilities for daily soundings, oversight of entries in to official records, and operating MARPOL-related equipment clearly documented in the CE’s Standing Orders.</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Compliance</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 Strict adherence to maintain the Company’s Environmental Seal Program and recordkeeping for Flexible Hoses</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Remove barriers to compliance – ensure vessel has sufficient MARPOL-related spares, such as </a:t>
            </a:r>
            <a:r>
              <a:rPr kumimoji="0" lang="en-US" sz="3000" b="0" i="0" u="none" strike="noStrike" kern="1200" cap="none" spc="0" normalizeH="0" baseline="0" noProof="0">
                <a:ln>
                  <a:noFill/>
                </a:ln>
                <a:solidFill>
                  <a:srgbClr val="003E6B"/>
                </a:solidFill>
                <a:effectLst/>
                <a:uLnTx/>
                <a:uFillTx/>
                <a:latin typeface="Gotham-Book"/>
                <a:cs typeface="Gotham-Book"/>
                <a:sym typeface="Thompson Modern Light" charset="0"/>
              </a:rPr>
              <a:t>OWS filters.</a:t>
            </a: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Training</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 Officers and crew trained in key MARPOL controls – Videotel VOD Courses 963-966 apply.</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Demonstrate with confidence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Crew able to demonstrate full OWS testing – not just OCM alarm.</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sp>
        <p:nvSpPr>
          <p:cNvPr id="10" name="TextBox 9"/>
          <p:cNvSpPr txBox="1"/>
          <p:nvPr/>
        </p:nvSpPr>
        <p:spPr>
          <a:xfrm>
            <a:off x="2104493" y="348400"/>
            <a:ext cx="919803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Environmental Compliance</a:t>
            </a:r>
          </a:p>
        </p:txBody>
      </p:sp>
      <p:sp>
        <p:nvSpPr>
          <p:cNvPr id="12" name="TextBox 11"/>
          <p:cNvSpPr txBox="1"/>
          <p:nvPr/>
        </p:nvSpPr>
        <p:spPr>
          <a:xfrm>
            <a:off x="2104493" y="1210270"/>
            <a:ext cx="560089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Critical Factors</a:t>
            </a:r>
          </a:p>
        </p:txBody>
      </p:sp>
      <p:pic>
        <p:nvPicPr>
          <p:cNvPr id="2" name="Picture 1"/>
          <p:cNvPicPr>
            <a:picLocks noChangeAspect="1"/>
          </p:cNvPicPr>
          <p:nvPr/>
        </p:nvPicPr>
        <p:blipFill>
          <a:blip r:embed="rId5"/>
          <a:stretch>
            <a:fillRect/>
          </a:stretch>
        </p:blipFill>
        <p:spPr>
          <a:xfrm>
            <a:off x="14247772" y="2362200"/>
            <a:ext cx="8686800" cy="8686800"/>
          </a:xfrm>
          <a:prstGeom prst="rect">
            <a:avLst/>
          </a:prstGeom>
        </p:spPr>
      </p:pic>
    </p:spTree>
    <p:extLst>
      <p:ext uri="{BB962C8B-B14F-4D97-AF65-F5344CB8AC3E}">
        <p14:creationId xmlns:p14="http://schemas.microsoft.com/office/powerpoint/2010/main" val="839978590"/>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593" b="14296"/>
          <a:stretch/>
        </p:blipFill>
        <p:spPr>
          <a:xfrm>
            <a:off x="0" y="0"/>
            <a:ext cx="24391434" cy="13818220"/>
          </a:xfrm>
          <a:prstGeom prst="rect">
            <a:avLst/>
          </a:prstGeom>
        </p:spPr>
      </p:pic>
      <p:sp>
        <p:nvSpPr>
          <p:cNvPr id="3" name="TextBox 2"/>
          <p:cNvSpPr txBox="1"/>
          <p:nvPr/>
        </p:nvSpPr>
        <p:spPr>
          <a:xfrm>
            <a:off x="912308" y="762000"/>
            <a:ext cx="23471692" cy="7386638"/>
          </a:xfrm>
          <a:prstGeom prst="rect">
            <a:avLst/>
          </a:prstGeom>
          <a:noFill/>
        </p:spPr>
        <p:txBody>
          <a:bodyPr wrap="square" lIns="0" tIns="0" rIns="0" bIns="0" rtlCol="0" anchor="t" anchorCtr="0">
            <a:spAutoFit/>
          </a:bodyPr>
          <a:lstStyle/>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4000" b="1" i="0" u="none" strike="noStrike" kern="1200" cap="none" spc="0" normalizeH="0" baseline="0" noProof="0" dirty="0">
                <a:ln>
                  <a:noFill/>
                </a:ln>
                <a:solidFill>
                  <a:srgbClr val="FFFFFF"/>
                </a:solidFill>
                <a:effectLst/>
                <a:uLnTx/>
                <a:uFillTx/>
                <a:latin typeface="Gotham-Book"/>
                <a:cs typeface="Gotham-Book"/>
                <a:sym typeface="Thompson Modern Light" charset="0"/>
              </a:rPr>
              <a:t>While the USA has the most aggressive enforcement of environmental policies, non-compliance shall not be tolerated anywhere in the world.</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4000" b="1"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4000" b="1" i="0" u="none" strike="noStrike" kern="1200" cap="none" spc="0" normalizeH="0" baseline="0" noProof="0" dirty="0">
                <a:ln>
                  <a:noFill/>
                </a:ln>
                <a:solidFill>
                  <a:srgbClr val="FFFFFF"/>
                </a:solidFill>
                <a:effectLst/>
                <a:uLnTx/>
                <a:uFillTx/>
                <a:latin typeface="Gotham-Book"/>
                <a:cs typeface="Gotham-Book"/>
                <a:sym typeface="Thompson Modern Light" charset="0"/>
              </a:rPr>
              <a:t>Failure to follow the rules could result in the Company being penalized financially, those involved going to jail, and the reputation of our Company destroyed.</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4000" b="1"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4000" b="1" i="0" u="none" strike="noStrike" kern="1200" cap="none" spc="0" normalizeH="0" baseline="0" noProof="0" dirty="0">
                <a:ln>
                  <a:noFill/>
                </a:ln>
                <a:solidFill>
                  <a:srgbClr val="FFFFFF"/>
                </a:solidFill>
                <a:effectLst/>
                <a:uLnTx/>
                <a:uFillTx/>
                <a:latin typeface="Gotham-Book"/>
                <a:cs typeface="Gotham-Book"/>
                <a:sym typeface="Thompson Modern Light" charset="0"/>
              </a:rPr>
              <a:t>Any concerns should be raised with your shore fleet team and the Company DPA.</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4000" b="1"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r>
              <a:rPr kumimoji="0" lang="en-US" sz="4000" b="1" i="0" u="none" strike="noStrike" kern="1200" cap="none" spc="0" normalizeH="0" baseline="0" noProof="0" dirty="0">
                <a:ln>
                  <a:noFill/>
                </a:ln>
                <a:solidFill>
                  <a:srgbClr val="FFFFFF"/>
                </a:solidFill>
                <a:effectLst/>
                <a:uLnTx/>
                <a:uFillTx/>
                <a:latin typeface="Gotham-Book"/>
                <a:cs typeface="Gotham-Book"/>
                <a:sym typeface="Thompson Modern Light" charset="0"/>
              </a:rPr>
              <a:t>We need your support and your commitment to environmental compliance</a:t>
            </a: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1"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a:p>
            <a:pPr marL="457200" marR="0" lvl="0" indent="-457200" algn="l" defTabSz="914400" rtl="0" eaLnBrk="1" fontAlgn="base" latinLnBrk="0" hangingPunct="1">
              <a:lnSpc>
                <a:spcPct val="100000"/>
              </a:lnSpc>
              <a:spcBef>
                <a:spcPct val="0"/>
              </a:spcBef>
              <a:spcAft>
                <a:spcPct val="0"/>
              </a:spcAft>
              <a:buClrTx/>
              <a:buSzPct val="150000"/>
              <a:buFontTx/>
              <a:buBlip>
                <a:blip r:embed="rId4"/>
              </a:buBlip>
              <a:tabLst/>
              <a:defRPr/>
            </a:pPr>
            <a:endParaRPr kumimoji="0" lang="en-US" sz="3000" b="0" i="0" u="none" strike="noStrike" kern="1200" cap="none" spc="0" normalizeH="0" baseline="0" noProof="0" dirty="0">
              <a:ln>
                <a:noFill/>
              </a:ln>
              <a:solidFill>
                <a:srgbClr val="FFFFFF"/>
              </a:solidFill>
              <a:effectLst/>
              <a:uLnTx/>
              <a:uFillTx/>
              <a:latin typeface="Gotham-Book"/>
              <a:cs typeface="Gotham-Book"/>
              <a:sym typeface="Thompson Modern Light" charset="0"/>
            </a:endParaRPr>
          </a:p>
        </p:txBody>
      </p:sp>
    </p:spTree>
    <p:extLst>
      <p:ext uri="{BB962C8B-B14F-4D97-AF65-F5344CB8AC3E}">
        <p14:creationId xmlns:p14="http://schemas.microsoft.com/office/powerpoint/2010/main" val="396541474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3F6B"/>
        </a:solidFill>
        <a:effectLst/>
      </p:bgPr>
    </p:bg>
    <p:spTree>
      <p:nvGrpSpPr>
        <p:cNvPr id="1" name="Shape 35"/>
        <p:cNvGrpSpPr/>
        <p:nvPr/>
      </p:nvGrpSpPr>
      <p:grpSpPr>
        <a:xfrm>
          <a:off x="0" y="0"/>
          <a:ext cx="0" cy="0"/>
          <a:chOff x="0" y="0"/>
          <a:chExt cx="0" cy="0"/>
        </a:xfrm>
      </p:grpSpPr>
      <p:sp>
        <p:nvSpPr>
          <p:cNvPr id="11" name="TextBox 10"/>
          <p:cNvSpPr txBox="1"/>
          <p:nvPr/>
        </p:nvSpPr>
        <p:spPr>
          <a:xfrm>
            <a:off x="6019800" y="4191000"/>
            <a:ext cx="504798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Gotham" charset="0"/>
                <a:ea typeface="Gotham" charset="0"/>
                <a:cs typeface="Gotham" charset="0"/>
                <a:sym typeface="Thompson Modern Light" charset="0"/>
              </a:rPr>
              <a:t>Section Title.</a:t>
            </a:r>
            <a:endParaRPr kumimoji="0" lang="en-US" sz="6000" b="1" i="0" u="none" strike="noStrike" kern="1200" cap="none" spc="0" normalizeH="0" baseline="0" noProof="0" dirty="0">
              <a:ln>
                <a:noFill/>
              </a:ln>
              <a:solidFill>
                <a:srgbClr val="FFFFFF"/>
              </a:solidFill>
              <a:effectLst/>
              <a:uLnTx/>
              <a:uFillTx/>
              <a:latin typeface="Gotham" charset="0"/>
              <a:ea typeface="Gotham" charset="0"/>
              <a:cs typeface="Gotham" charset="0"/>
              <a:sym typeface="Thompson Modern Light"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9"/>
            <a:ext cx="24384000" cy="13694054"/>
          </a:xfrm>
          <a:prstGeom prst="rect">
            <a:avLst/>
          </a:prstGeom>
        </p:spPr>
      </p:pic>
      <p:sp>
        <p:nvSpPr>
          <p:cNvPr id="13" name="TextBox 12"/>
          <p:cNvSpPr txBox="1"/>
          <p:nvPr/>
        </p:nvSpPr>
        <p:spPr>
          <a:xfrm>
            <a:off x="6410055" y="4652665"/>
            <a:ext cx="7719293"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Gotham" charset="0"/>
                <a:ea typeface="Gotham" charset="0"/>
                <a:cs typeface="Gotham" charset="0"/>
                <a:sym typeface="Thompson Modern Light" charset="0"/>
              </a:rPr>
              <a:t>Welfare &amp; Development</a:t>
            </a:r>
          </a:p>
        </p:txBody>
      </p:sp>
      <p:pic>
        <p:nvPicPr>
          <p:cNvPr id="2" name="Picture 1">
            <a:hlinkClick r:id="rId4" action="ppaction://hlinksldjump"/>
            <a:extLst>
              <a:ext uri="{FF2B5EF4-FFF2-40B4-BE49-F238E27FC236}">
                <a16:creationId xmlns:a16="http://schemas.microsoft.com/office/drawing/2014/main" id="{652F157E-DBC1-4D85-9BED-5D23E44F9AF5}"/>
              </a:ext>
            </a:extLst>
          </p:cNvPr>
          <p:cNvPicPr>
            <a:picLocks noChangeAspect="1"/>
          </p:cNvPicPr>
          <p:nvPr/>
        </p:nvPicPr>
        <p:blipFill>
          <a:blip r:embed="rId5"/>
          <a:stretch>
            <a:fillRect/>
          </a:stretch>
        </p:blipFill>
        <p:spPr>
          <a:xfrm>
            <a:off x="23506100" y="12859871"/>
            <a:ext cx="877900" cy="877900"/>
          </a:xfrm>
          <a:prstGeom prst="rect">
            <a:avLst/>
          </a:prstGeom>
        </p:spPr>
      </p:pic>
    </p:spTree>
    <p:extLst>
      <p:ext uri="{BB962C8B-B14F-4D97-AF65-F5344CB8AC3E}">
        <p14:creationId xmlns:p14="http://schemas.microsoft.com/office/powerpoint/2010/main" val="3252277464"/>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40" name="Picture 39"/>
          <p:cNvPicPr>
            <a:picLocks noChangeAspect="1"/>
          </p:cNvPicPr>
          <p:nvPr/>
        </p:nvPicPr>
        <p:blipFill>
          <a:blip r:embed="rId3"/>
          <a:stretch>
            <a:fillRect/>
          </a:stretch>
        </p:blipFill>
        <p:spPr>
          <a:xfrm>
            <a:off x="24714" y="12514984"/>
            <a:ext cx="24398307" cy="1201016"/>
          </a:xfrm>
          <a:prstGeom prst="rect">
            <a:avLst/>
          </a:prstGeom>
        </p:spPr>
      </p:pic>
      <p:sp>
        <p:nvSpPr>
          <p:cNvPr id="27" name="TextBox 26"/>
          <p:cNvSpPr txBox="1"/>
          <p:nvPr/>
        </p:nvSpPr>
        <p:spPr>
          <a:xfrm>
            <a:off x="2104493" y="348400"/>
            <a:ext cx="9672520"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Welfare - Fatigue Management</a:t>
            </a:r>
          </a:p>
        </p:txBody>
      </p:sp>
      <p:pic>
        <p:nvPicPr>
          <p:cNvPr id="2" name="Picture 1">
            <a:extLst>
              <a:ext uri="{FF2B5EF4-FFF2-40B4-BE49-F238E27FC236}">
                <a16:creationId xmlns:a16="http://schemas.microsoft.com/office/drawing/2014/main" id="{6F7FA617-A366-4FEE-837C-F174D6B8E1C5}"/>
              </a:ext>
            </a:extLst>
          </p:cNvPr>
          <p:cNvPicPr>
            <a:picLocks noChangeAspect="1"/>
          </p:cNvPicPr>
          <p:nvPr/>
        </p:nvPicPr>
        <p:blipFill>
          <a:blip r:embed="rId4"/>
          <a:stretch>
            <a:fillRect/>
          </a:stretch>
        </p:blipFill>
        <p:spPr>
          <a:xfrm>
            <a:off x="-35170" y="1271729"/>
            <a:ext cx="24458191" cy="11241433"/>
          </a:xfrm>
          <a:prstGeom prst="rect">
            <a:avLst/>
          </a:prstGeom>
        </p:spPr>
      </p:pic>
      <p:pic>
        <p:nvPicPr>
          <p:cNvPr id="9" name="Picture 2">
            <a:extLst>
              <a:ext uri="{FF2B5EF4-FFF2-40B4-BE49-F238E27FC236}">
                <a16:creationId xmlns:a16="http://schemas.microsoft.com/office/drawing/2014/main" id="{85D60288-CE22-4EF8-A357-B2E30FB32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557338"/>
            <a:ext cx="10415279"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646195"/>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14" y="12514984"/>
            <a:ext cx="24398307" cy="1201016"/>
          </a:xfrm>
          <a:prstGeom prst="rect">
            <a:avLst/>
          </a:prstGeom>
        </p:spPr>
      </p:pic>
      <p:sp>
        <p:nvSpPr>
          <p:cNvPr id="13" name="TextBox 12"/>
          <p:cNvSpPr txBox="1"/>
          <p:nvPr/>
        </p:nvSpPr>
        <p:spPr>
          <a:xfrm>
            <a:off x="2104493" y="348400"/>
            <a:ext cx="410529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Who we are</a:t>
            </a:r>
          </a:p>
        </p:txBody>
      </p:sp>
      <p:sp>
        <p:nvSpPr>
          <p:cNvPr id="14" name="TextBox 13"/>
          <p:cNvSpPr txBox="1"/>
          <p:nvPr/>
        </p:nvSpPr>
        <p:spPr>
          <a:xfrm>
            <a:off x="2104493" y="1210270"/>
            <a:ext cx="1846499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Organized in Five Strategic Business Units (SBUs)</a:t>
            </a:r>
          </a:p>
        </p:txBody>
      </p:sp>
      <p:pic>
        <p:nvPicPr>
          <p:cNvPr id="4" name="Picture 3"/>
          <p:cNvPicPr>
            <a:picLocks noChangeAspect="1"/>
          </p:cNvPicPr>
          <p:nvPr/>
        </p:nvPicPr>
        <p:blipFill>
          <a:blip r:embed="rId4"/>
          <a:stretch>
            <a:fillRect/>
          </a:stretch>
        </p:blipFill>
        <p:spPr>
          <a:xfrm>
            <a:off x="9899767" y="2223060"/>
            <a:ext cx="4648200" cy="5898507"/>
          </a:xfrm>
          <a:prstGeom prst="rect">
            <a:avLst/>
          </a:prstGeom>
        </p:spPr>
      </p:pic>
      <p:pic>
        <p:nvPicPr>
          <p:cNvPr id="1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92400" y="2700391"/>
            <a:ext cx="6051476" cy="4538609"/>
          </a:xfrm>
          <a:prstGeom prst="rect">
            <a:avLst/>
          </a:prstGeom>
          <a:noFill/>
          <a:ln>
            <a:noFill/>
          </a:ln>
          <a:effectLst>
            <a:outerShdw blurRad="292100" dist="139700" dir="2700000" algn="ctr" rotWithShape="0">
              <a:schemeClr val="bg2">
                <a:alpha val="64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92400" y="7746618"/>
            <a:ext cx="6094407" cy="461146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86800" y="7842997"/>
            <a:ext cx="6101941" cy="4576457"/>
          </a:xfrm>
          <a:prstGeom prst="rect">
            <a:avLst/>
          </a:prstGeom>
        </p:spPr>
      </p:pic>
      <p:pic>
        <p:nvPicPr>
          <p:cNvPr id="8" name="Picture 7"/>
          <p:cNvPicPr>
            <a:picLocks noChangeAspect="1"/>
          </p:cNvPicPr>
          <p:nvPr/>
        </p:nvPicPr>
        <p:blipFill>
          <a:blip r:embed="rId8"/>
          <a:stretch>
            <a:fillRect/>
          </a:stretch>
        </p:blipFill>
        <p:spPr>
          <a:xfrm>
            <a:off x="1913477" y="2626280"/>
            <a:ext cx="5988425" cy="4749437"/>
          </a:xfrm>
          <a:prstGeom prst="rect">
            <a:avLst/>
          </a:prstGeom>
          <a:effectLst>
            <a:outerShdw blurRad="292100" dist="139700" dir="2700000" algn="ctr" rotWithShape="0">
              <a:srgbClr val="000000">
                <a:alpha val="64000"/>
              </a:srgbClr>
            </a:outerShdw>
          </a:effectLst>
        </p:spPr>
      </p:pic>
      <p:pic>
        <p:nvPicPr>
          <p:cNvPr id="9" name="Picture 8"/>
          <p:cNvPicPr>
            <a:picLocks noChangeAspect="1"/>
          </p:cNvPicPr>
          <p:nvPr/>
        </p:nvPicPr>
        <p:blipFill>
          <a:blip r:embed="rId9"/>
          <a:stretch>
            <a:fillRect/>
          </a:stretch>
        </p:blipFill>
        <p:spPr>
          <a:xfrm>
            <a:off x="1850426" y="7842997"/>
            <a:ext cx="6051476" cy="4614123"/>
          </a:xfrm>
          <a:prstGeom prst="rect">
            <a:avLst/>
          </a:prstGeom>
          <a:effectLst>
            <a:outerShdw blurRad="292100" dist="139700" dir="2700000" algn="ctr" rotWithShape="0">
              <a:srgbClr val="000000">
                <a:alpha val="64000"/>
              </a:srgbClr>
            </a:outerShdw>
          </a:effectLst>
        </p:spPr>
      </p:pic>
    </p:spTree>
    <p:extLst>
      <p:ext uri="{BB962C8B-B14F-4D97-AF65-F5344CB8AC3E}">
        <p14:creationId xmlns:p14="http://schemas.microsoft.com/office/powerpoint/2010/main" val="301786832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531357"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Welfare &amp; Development</a:t>
            </a:r>
          </a:p>
        </p:txBody>
      </p:sp>
      <p:sp>
        <p:nvSpPr>
          <p:cNvPr id="41" name="TextBox 40"/>
          <p:cNvSpPr txBox="1"/>
          <p:nvPr/>
        </p:nvSpPr>
        <p:spPr>
          <a:xfrm>
            <a:off x="2104493" y="1210270"/>
            <a:ext cx="886614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Safety Committee Meetings</a:t>
            </a:r>
          </a:p>
        </p:txBody>
      </p:sp>
      <p:sp>
        <p:nvSpPr>
          <p:cNvPr id="15" name="TextBox 14"/>
          <p:cNvSpPr txBox="1"/>
          <p:nvPr/>
        </p:nvSpPr>
        <p:spPr>
          <a:xfrm>
            <a:off x="2104493" y="3738562"/>
            <a:ext cx="20232305" cy="6155531"/>
          </a:xfrm>
          <a:prstGeom prst="rect">
            <a:avLst/>
          </a:prstGeom>
          <a:noFill/>
        </p:spPr>
        <p:txBody>
          <a:bodyPr wrap="squar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To enhance the development of “safety culture” onboard the vessel and to promote the highest standards of safety and safe operating practices Mideast managed vessels shall develop a safety committee in line with guidelines contained in HSE manual.  This will further develop open lines of communication by giving a forum where all personnel have easy access to a safety representative who will discuss their views on any safety related topic.</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4000" b="0" i="0" u="none" strike="noStrike" kern="1200" cap="none" spc="0" normalizeH="0" baseline="0" noProof="0" dirty="0">
                <a:ln>
                  <a:noFill/>
                </a:ln>
                <a:solidFill>
                  <a:srgbClr val="003E6B"/>
                </a:solidFill>
                <a:effectLst/>
                <a:uLnTx/>
                <a:uFillTx/>
                <a:latin typeface="Gotham-Book"/>
                <a:cs typeface="Gotham-Book"/>
                <a:sym typeface="Thompson Modern Light" charset="0"/>
              </a:rPr>
              <a:t>Safety committee will be chaired by Master with Chief officer as safety officer, Chief engineer a permanent member with four elected representatives by holding fair elections. One representative from within the officers and one each from deck, engine and catering department respectively. </a:t>
            </a:r>
          </a:p>
        </p:txBody>
      </p:sp>
    </p:spTree>
    <p:extLst>
      <p:ext uri="{BB962C8B-B14F-4D97-AF65-F5344CB8AC3E}">
        <p14:creationId xmlns:p14="http://schemas.microsoft.com/office/powerpoint/2010/main" val="3142160318"/>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DFB"/>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6892637" y="0"/>
            <a:ext cx="10598727" cy="590550"/>
          </a:xfrm>
          <a:prstGeom prst="rect">
            <a:avLst/>
          </a:prstGeom>
          <a:solidFill>
            <a:srgbClr val="003B70"/>
          </a:solidFill>
          <a:ln w="0" cmpd="sng">
            <a:noFill/>
            <a:prstDash val="solid"/>
          </a:ln>
        </p:spPr>
        <p:txBody>
          <a:bodyPr vert="horz" lIns="0" tIns="0" rIns="0" bIns="0" anchor="t"/>
          <a:lstStyle/>
          <a:p>
            <a:pPr algn="l"/>
            <a:r>
              <a:rPr lang="en-US" sz="136"/>
              <a:t> </a:t>
            </a:r>
          </a:p>
        </p:txBody>
      </p:sp>
      <p:pic>
        <p:nvPicPr>
          <p:cNvPr id="7" name="Image.jpg"/>
          <p:cNvPicPr/>
          <p:nvPr/>
        </p:nvPicPr>
        <p:blipFill>
          <a:blip r:embed="rId2"/>
          <a:stretch>
            <a:fillRect/>
          </a:stretch>
        </p:blipFill>
        <p:spPr>
          <a:xfrm>
            <a:off x="6892637" y="565440"/>
            <a:ext cx="10598727" cy="5158220"/>
          </a:xfrm>
          <a:prstGeom prst="rect">
            <a:avLst/>
          </a:prstGeom>
        </p:spPr>
      </p:pic>
      <p:pic>
        <p:nvPicPr>
          <p:cNvPr id="10" name="Image.jpg"/>
          <p:cNvPicPr/>
          <p:nvPr/>
        </p:nvPicPr>
        <p:blipFill>
          <a:blip r:embed="rId3"/>
          <a:stretch>
            <a:fillRect/>
          </a:stretch>
        </p:blipFill>
        <p:spPr>
          <a:xfrm>
            <a:off x="7096126" y="9322377"/>
            <a:ext cx="66675" cy="216477"/>
          </a:xfrm>
          <a:prstGeom prst="rect">
            <a:avLst/>
          </a:prstGeom>
        </p:spPr>
      </p:pic>
      <p:pic>
        <p:nvPicPr>
          <p:cNvPr id="12" name="Image.jpg"/>
          <p:cNvPicPr/>
          <p:nvPr/>
        </p:nvPicPr>
        <p:blipFill>
          <a:blip r:embed="rId4"/>
          <a:stretch>
            <a:fillRect/>
          </a:stretch>
        </p:blipFill>
        <p:spPr>
          <a:xfrm>
            <a:off x="7142019" y="9663546"/>
            <a:ext cx="141143" cy="178377"/>
          </a:xfrm>
          <a:prstGeom prst="rect">
            <a:avLst/>
          </a:prstGeom>
        </p:spPr>
      </p:pic>
      <p:pic>
        <p:nvPicPr>
          <p:cNvPr id="14" name="Image.jpg"/>
          <p:cNvPicPr/>
          <p:nvPr/>
        </p:nvPicPr>
        <p:blipFill>
          <a:blip r:embed="rId5"/>
          <a:stretch>
            <a:fillRect/>
          </a:stretch>
        </p:blipFill>
        <p:spPr>
          <a:xfrm>
            <a:off x="7204364" y="9950162"/>
            <a:ext cx="219941" cy="316057"/>
          </a:xfrm>
          <a:prstGeom prst="rect">
            <a:avLst/>
          </a:prstGeom>
        </p:spPr>
      </p:pic>
      <p:pic>
        <p:nvPicPr>
          <p:cNvPr id="16" name="Image.jpg"/>
          <p:cNvPicPr/>
          <p:nvPr/>
        </p:nvPicPr>
        <p:blipFill>
          <a:blip r:embed="rId6"/>
          <a:stretch>
            <a:fillRect/>
          </a:stretch>
        </p:blipFill>
        <p:spPr>
          <a:xfrm>
            <a:off x="7345507" y="10299124"/>
            <a:ext cx="87457" cy="179243"/>
          </a:xfrm>
          <a:prstGeom prst="rect">
            <a:avLst/>
          </a:prstGeom>
        </p:spPr>
      </p:pic>
      <p:pic>
        <p:nvPicPr>
          <p:cNvPr id="18" name="Image.jpg"/>
          <p:cNvPicPr/>
          <p:nvPr/>
        </p:nvPicPr>
        <p:blipFill>
          <a:blip r:embed="rId7"/>
          <a:stretch>
            <a:fillRect/>
          </a:stretch>
        </p:blipFill>
        <p:spPr>
          <a:xfrm>
            <a:off x="7416511" y="10569287"/>
            <a:ext cx="116032" cy="179243"/>
          </a:xfrm>
          <a:prstGeom prst="rect">
            <a:avLst/>
          </a:prstGeom>
        </p:spPr>
      </p:pic>
      <p:pic>
        <p:nvPicPr>
          <p:cNvPr id="20" name="Image.jpg"/>
          <p:cNvPicPr/>
          <p:nvPr/>
        </p:nvPicPr>
        <p:blipFill>
          <a:blip r:embed="rId8"/>
          <a:stretch>
            <a:fillRect/>
          </a:stretch>
        </p:blipFill>
        <p:spPr>
          <a:xfrm>
            <a:off x="7424305" y="10856769"/>
            <a:ext cx="336839" cy="527339"/>
          </a:xfrm>
          <a:prstGeom prst="rect">
            <a:avLst/>
          </a:prstGeom>
        </p:spPr>
      </p:pic>
      <p:pic>
        <p:nvPicPr>
          <p:cNvPr id="22" name="Image.jpg"/>
          <p:cNvPicPr/>
          <p:nvPr/>
        </p:nvPicPr>
        <p:blipFill>
          <a:blip r:embed="rId9"/>
          <a:stretch>
            <a:fillRect/>
          </a:stretch>
        </p:blipFill>
        <p:spPr>
          <a:xfrm>
            <a:off x="7645112" y="11475893"/>
            <a:ext cx="157595" cy="178377"/>
          </a:xfrm>
          <a:prstGeom prst="rect">
            <a:avLst/>
          </a:prstGeom>
        </p:spPr>
      </p:pic>
      <p:pic>
        <p:nvPicPr>
          <p:cNvPr id="24" name="Image.jpg"/>
          <p:cNvPicPr/>
          <p:nvPr/>
        </p:nvPicPr>
        <p:blipFill>
          <a:blip r:embed="rId10"/>
          <a:stretch>
            <a:fillRect/>
          </a:stretch>
        </p:blipFill>
        <p:spPr>
          <a:xfrm>
            <a:off x="7736033" y="11762509"/>
            <a:ext cx="25111" cy="145473"/>
          </a:xfrm>
          <a:prstGeom prst="rect">
            <a:avLst/>
          </a:prstGeom>
        </p:spPr>
      </p:pic>
      <p:pic>
        <p:nvPicPr>
          <p:cNvPr id="26" name="Image.jpg"/>
          <p:cNvPicPr/>
          <p:nvPr/>
        </p:nvPicPr>
        <p:blipFill>
          <a:blip r:embed="rId11"/>
          <a:stretch>
            <a:fillRect/>
          </a:stretch>
        </p:blipFill>
        <p:spPr>
          <a:xfrm>
            <a:off x="7753351" y="5760893"/>
            <a:ext cx="257175" cy="166255"/>
          </a:xfrm>
          <a:prstGeom prst="rect">
            <a:avLst/>
          </a:prstGeom>
        </p:spPr>
      </p:pic>
      <p:pic>
        <p:nvPicPr>
          <p:cNvPr id="28" name="Image.jpg"/>
          <p:cNvPicPr/>
          <p:nvPr/>
        </p:nvPicPr>
        <p:blipFill>
          <a:blip r:embed="rId12"/>
          <a:stretch>
            <a:fillRect/>
          </a:stretch>
        </p:blipFill>
        <p:spPr>
          <a:xfrm>
            <a:off x="7815695" y="11937423"/>
            <a:ext cx="228600" cy="353291"/>
          </a:xfrm>
          <a:prstGeom prst="rect">
            <a:avLst/>
          </a:prstGeom>
        </p:spPr>
      </p:pic>
      <p:pic>
        <p:nvPicPr>
          <p:cNvPr id="30" name="Image.jpg"/>
          <p:cNvPicPr/>
          <p:nvPr/>
        </p:nvPicPr>
        <p:blipFill>
          <a:blip r:embed="rId13"/>
          <a:stretch>
            <a:fillRect/>
          </a:stretch>
        </p:blipFill>
        <p:spPr>
          <a:xfrm>
            <a:off x="7890164" y="6047510"/>
            <a:ext cx="436418" cy="1013980"/>
          </a:xfrm>
          <a:prstGeom prst="rect">
            <a:avLst/>
          </a:prstGeom>
        </p:spPr>
      </p:pic>
      <p:pic>
        <p:nvPicPr>
          <p:cNvPr id="32" name="Image.jpg"/>
          <p:cNvPicPr/>
          <p:nvPr/>
        </p:nvPicPr>
        <p:blipFill>
          <a:blip r:embed="rId14"/>
          <a:stretch>
            <a:fillRect/>
          </a:stretch>
        </p:blipFill>
        <p:spPr>
          <a:xfrm>
            <a:off x="7994073" y="12664786"/>
            <a:ext cx="32905" cy="145473"/>
          </a:xfrm>
          <a:prstGeom prst="rect">
            <a:avLst/>
          </a:prstGeom>
        </p:spPr>
      </p:pic>
      <p:pic>
        <p:nvPicPr>
          <p:cNvPr id="34" name="Image.jpg"/>
          <p:cNvPicPr/>
          <p:nvPr/>
        </p:nvPicPr>
        <p:blipFill>
          <a:blip r:embed="rId15"/>
          <a:stretch>
            <a:fillRect/>
          </a:stretch>
        </p:blipFill>
        <p:spPr>
          <a:xfrm>
            <a:off x="8010526" y="12381635"/>
            <a:ext cx="75334" cy="179243"/>
          </a:xfrm>
          <a:prstGeom prst="rect">
            <a:avLst/>
          </a:prstGeom>
        </p:spPr>
      </p:pic>
      <p:pic>
        <p:nvPicPr>
          <p:cNvPr id="36" name="Image.jpg"/>
          <p:cNvPicPr/>
          <p:nvPr/>
        </p:nvPicPr>
        <p:blipFill>
          <a:blip r:embed="rId16"/>
          <a:stretch>
            <a:fillRect/>
          </a:stretch>
        </p:blipFill>
        <p:spPr>
          <a:xfrm>
            <a:off x="8097982" y="12951403"/>
            <a:ext cx="154132" cy="161925"/>
          </a:xfrm>
          <a:prstGeom prst="rect">
            <a:avLst/>
          </a:prstGeom>
        </p:spPr>
      </p:pic>
      <p:pic>
        <p:nvPicPr>
          <p:cNvPr id="38" name="Image.jpg"/>
          <p:cNvPicPr/>
          <p:nvPr/>
        </p:nvPicPr>
        <p:blipFill>
          <a:blip r:embed="rId17"/>
          <a:stretch>
            <a:fillRect/>
          </a:stretch>
        </p:blipFill>
        <p:spPr>
          <a:xfrm>
            <a:off x="8176780" y="7090930"/>
            <a:ext cx="200025" cy="348961"/>
          </a:xfrm>
          <a:prstGeom prst="rect">
            <a:avLst/>
          </a:prstGeom>
        </p:spPr>
      </p:pic>
      <p:pic>
        <p:nvPicPr>
          <p:cNvPr id="40" name="Image.jpg"/>
          <p:cNvPicPr/>
          <p:nvPr/>
        </p:nvPicPr>
        <p:blipFill>
          <a:blip r:embed="rId18"/>
          <a:stretch>
            <a:fillRect/>
          </a:stretch>
        </p:blipFill>
        <p:spPr>
          <a:xfrm>
            <a:off x="8234796" y="13212908"/>
            <a:ext cx="121227" cy="149802"/>
          </a:xfrm>
          <a:prstGeom prst="rect">
            <a:avLst/>
          </a:prstGeom>
        </p:spPr>
      </p:pic>
      <p:pic>
        <p:nvPicPr>
          <p:cNvPr id="42" name="Image.jpg"/>
          <p:cNvPicPr/>
          <p:nvPr/>
        </p:nvPicPr>
        <p:blipFill>
          <a:blip r:embed="rId19"/>
          <a:stretch>
            <a:fillRect/>
          </a:stretch>
        </p:blipFill>
        <p:spPr>
          <a:xfrm>
            <a:off x="8285018" y="7477126"/>
            <a:ext cx="311727" cy="490970"/>
          </a:xfrm>
          <a:prstGeom prst="rect">
            <a:avLst/>
          </a:prstGeom>
        </p:spPr>
      </p:pic>
      <p:pic>
        <p:nvPicPr>
          <p:cNvPr id="46" name="Image.jpg"/>
          <p:cNvPicPr/>
          <p:nvPr/>
        </p:nvPicPr>
        <p:blipFill>
          <a:blip r:embed="rId20"/>
          <a:stretch>
            <a:fillRect/>
          </a:stretch>
        </p:blipFill>
        <p:spPr>
          <a:xfrm>
            <a:off x="8621857" y="8345633"/>
            <a:ext cx="5611091" cy="4605770"/>
          </a:xfrm>
          <a:prstGeom prst="rect">
            <a:avLst/>
          </a:prstGeom>
        </p:spPr>
      </p:pic>
      <p:sp>
        <p:nvSpPr>
          <p:cNvPr id="5" name="Text Placeholder 4"/>
          <p:cNvSpPr>
            <a:spLocks noGrp="1"/>
          </p:cNvSpPr>
          <p:nvPr>
            <p:ph type="body" idx="10"/>
          </p:nvPr>
        </p:nvSpPr>
        <p:spPr>
          <a:xfrm>
            <a:off x="7225146" y="212148"/>
            <a:ext cx="3287857" cy="290945"/>
          </a:xfrm>
          <a:prstGeom prst="rect">
            <a:avLst/>
          </a:prstGeom>
          <a:solidFill>
            <a:srgbClr val="003B70"/>
          </a:solidFill>
          <a:ln w="0" cmpd="sng">
            <a:noFill/>
            <a:prstDash val="solid"/>
          </a:ln>
        </p:spPr>
        <p:txBody>
          <a:bodyPr vert="horz" lIns="0" tIns="0" rIns="0" bIns="0" anchor="t"/>
          <a:lstStyle/>
          <a:p>
            <a:pPr algn="l">
              <a:lnSpc>
                <a:spcPts val="2182"/>
              </a:lnSpc>
            </a:pPr>
            <a:r>
              <a:rPr lang="en-US" sz="3204" b="1" spc="-61">
                <a:solidFill>
                  <a:srgbClr val="FFFFFF"/>
                </a:solidFill>
                <a:latin typeface="Calibri" panose="22635452340000000000" pitchFamily="1"/>
              </a:rPr>
              <a:t>HEALTH &amp; HYGIENE </a:t>
            </a:r>
          </a:p>
        </p:txBody>
      </p:sp>
      <p:sp>
        <p:nvSpPr>
          <p:cNvPr id="8" name="Text Placeholder 7"/>
          <p:cNvSpPr>
            <a:spLocks noGrp="1"/>
          </p:cNvSpPr>
          <p:nvPr>
            <p:ph type="body" idx="10"/>
          </p:nvPr>
        </p:nvSpPr>
        <p:spPr>
          <a:xfrm>
            <a:off x="7091796" y="5765223"/>
            <a:ext cx="2215861" cy="7626927"/>
          </a:xfrm>
          <a:prstGeom prst="rect">
            <a:avLst/>
          </a:prstGeom>
          <a:noFill/>
          <a:ln w="0" cmpd="sng">
            <a:noFill/>
            <a:prstDash val="solid"/>
          </a:ln>
        </p:spPr>
        <p:txBody>
          <a:bodyPr vert="horz" lIns="0" tIns="0" rIns="0" bIns="0" anchor="t"/>
          <a:lstStyle/>
          <a:p>
            <a:pPr algn="l">
              <a:lnSpc>
                <a:spcPts val="1500"/>
              </a:lnSpc>
            </a:pPr>
            <a:r>
              <a:rPr lang="en-US" sz="1568" b="1" spc="-20">
                <a:solidFill>
                  <a:srgbClr val="FE3301"/>
                </a:solidFill>
                <a:latin typeface="Calibri" panose="22635452340000000000" pitchFamily="1"/>
              </a:rPr>
              <a:t>Around 101</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F/38.33</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C: </a:t>
            </a:r>
          </a:p>
          <a:p>
            <a:pPr algn="just">
              <a:lnSpc>
                <a:spcPts val="1364"/>
              </a:lnSpc>
              <a:spcBef>
                <a:spcPts val="832"/>
              </a:spcBef>
            </a:pPr>
            <a:r>
              <a:rPr lang="en-US" sz="1568" b="1" spc="-27">
                <a:solidFill>
                  <a:srgbClr val="003B70"/>
                </a:solidFill>
                <a:latin typeface="Calibri" panose="22635452340000000000" pitchFamily="1"/>
              </a:rPr>
              <a:t>The body is dissipating heat as fast as it can by perspira-tion, but the blood vessels nearest the skin begin to dilate as well. Thus, skin reddens and is hot to the touch. The pulse quickens. Blood pressure begins to drop. This is very uncom-fortable. This is the begin-ning of heat exhaustion. </a:t>
            </a:r>
          </a:p>
          <a:p>
            <a:pPr algn="l">
              <a:lnSpc>
                <a:spcPts val="1636"/>
              </a:lnSpc>
              <a:spcBef>
                <a:spcPts val="498"/>
              </a:spcBef>
            </a:pPr>
            <a:r>
              <a:rPr lang="en-US" sz="1568" b="1" spc="-20">
                <a:solidFill>
                  <a:srgbClr val="FE3301"/>
                </a:solidFill>
                <a:latin typeface="Calibri" panose="22635452340000000000" pitchFamily="1"/>
              </a:rPr>
              <a:t>At 102</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F/38.88</a:t>
            </a:r>
            <a:r>
              <a:rPr lang="en-US" sz="1568" b="1" spc="-20" baseline="30000">
                <a:solidFill>
                  <a:srgbClr val="FE3301"/>
                </a:solidFill>
                <a:latin typeface="Calibri" panose="22635452340000000000" pitchFamily="1"/>
              </a:rPr>
              <a:t>°</a:t>
            </a:r>
            <a:r>
              <a:rPr lang="en-US" sz="1568" b="1" spc="-20">
                <a:solidFill>
                  <a:srgbClr val="FE3301"/>
                </a:solidFill>
                <a:latin typeface="Calibri" panose="22635452340000000000" pitchFamily="1"/>
              </a:rPr>
              <a:t>C: </a:t>
            </a:r>
          </a:p>
          <a:p>
            <a:pPr algn="just">
              <a:lnSpc>
                <a:spcPts val="1364"/>
              </a:lnSpc>
              <a:spcBef>
                <a:spcPts val="845"/>
              </a:spcBef>
            </a:pPr>
            <a:r>
              <a:rPr lang="en-US" sz="1568" b="1">
                <a:solidFill>
                  <a:srgbClr val="003B70"/>
                </a:solidFill>
                <a:latin typeface="Calibri" panose="22635452340000000000" pitchFamily="1"/>
              </a:rPr>
              <a:t>Dizziness, nausea, breath-lessness, fainting, and headaches. The skin feels dry. The normal mecha-nisms for carrying away core heat are no longer sufficient. </a:t>
            </a:r>
          </a:p>
          <a:p>
            <a:pPr algn="l">
              <a:lnSpc>
                <a:spcPts val="1636"/>
              </a:lnSpc>
              <a:spcBef>
                <a:spcPts val="505"/>
              </a:spcBef>
            </a:pPr>
            <a:r>
              <a:rPr lang="en-US" sz="1568" b="1" spc="-27">
                <a:solidFill>
                  <a:srgbClr val="FE3301"/>
                </a:solidFill>
                <a:latin typeface="Calibri" panose="22635452340000000000" pitchFamily="1"/>
              </a:rPr>
              <a:t>&gt; 103</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F/39.44</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 </a:t>
            </a:r>
          </a:p>
          <a:p>
            <a:pPr algn="l">
              <a:lnSpc>
                <a:spcPts val="1364"/>
              </a:lnSpc>
              <a:spcBef>
                <a:spcPts val="832"/>
              </a:spcBef>
            </a:pPr>
            <a:r>
              <a:rPr lang="en-US" sz="1568" b="1" spc="-41">
                <a:solidFill>
                  <a:srgbClr val="003B70"/>
                </a:solidFill>
                <a:latin typeface="Calibri" panose="22635452340000000000" pitchFamily="1"/>
              </a:rPr>
              <a:t>Weakness, vomiting, head-ache. This is a medical emergency! </a:t>
            </a:r>
          </a:p>
          <a:p>
            <a:pPr algn="l">
              <a:lnSpc>
                <a:spcPts val="1636"/>
              </a:lnSpc>
              <a:spcBef>
                <a:spcPts val="498"/>
              </a:spcBef>
            </a:pPr>
            <a:r>
              <a:rPr lang="en-US" sz="1568" b="1" spc="-27">
                <a:solidFill>
                  <a:srgbClr val="FE3301"/>
                </a:solidFill>
                <a:latin typeface="Calibri" panose="22635452340000000000" pitchFamily="1"/>
              </a:rPr>
              <a:t>&gt;104</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F/40</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 </a:t>
            </a:r>
          </a:p>
          <a:p>
            <a:pPr algn="l">
              <a:lnSpc>
                <a:spcPts val="1364"/>
              </a:lnSpc>
              <a:spcBef>
                <a:spcPts val="832"/>
              </a:spcBef>
            </a:pPr>
            <a:r>
              <a:rPr lang="en-US" sz="1568" b="1">
                <a:solidFill>
                  <a:srgbClr val="003B70"/>
                </a:solidFill>
                <a:latin typeface="Calibri" panose="22635452340000000000" pitchFamily="1"/>
              </a:rPr>
              <a:t>Heat stroke. Confusion, dehydration and seizures are possible. </a:t>
            </a:r>
          </a:p>
          <a:p>
            <a:pPr algn="l">
              <a:lnSpc>
                <a:spcPts val="1636"/>
              </a:lnSpc>
              <a:spcBef>
                <a:spcPts val="505"/>
              </a:spcBef>
            </a:pPr>
            <a:r>
              <a:rPr lang="en-US" sz="1568" b="1" spc="-27">
                <a:solidFill>
                  <a:srgbClr val="FE3301"/>
                </a:solidFill>
                <a:latin typeface="Calibri" panose="22635452340000000000" pitchFamily="1"/>
              </a:rPr>
              <a:t>&gt;105</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F/40.55</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 </a:t>
            </a:r>
          </a:p>
          <a:p>
            <a:pPr algn="l">
              <a:lnSpc>
                <a:spcPts val="1364"/>
              </a:lnSpc>
              <a:spcBef>
                <a:spcPts val="811"/>
              </a:spcBef>
            </a:pPr>
            <a:r>
              <a:rPr lang="en-US" sz="1568" b="1">
                <a:solidFill>
                  <a:srgbClr val="003B70"/>
                </a:solidFill>
                <a:latin typeface="Calibri" panose="22635452340000000000" pitchFamily="1"/>
              </a:rPr>
              <a:t>Delirium. If not treated immediately,internal organs will begin to fail. </a:t>
            </a:r>
          </a:p>
          <a:p>
            <a:pPr algn="l">
              <a:lnSpc>
                <a:spcPts val="2045"/>
              </a:lnSpc>
              <a:spcBef>
                <a:spcPts val="27"/>
              </a:spcBef>
            </a:pPr>
            <a:r>
              <a:rPr lang="en-US" sz="1568" b="1">
                <a:solidFill>
                  <a:srgbClr val="FE3301"/>
                </a:solidFill>
                <a:latin typeface="Calibri" panose="22635452340000000000" pitchFamily="1"/>
              </a:rPr>
              <a:t>&gt;106 </a:t>
            </a:r>
            <a:r>
              <a:rPr lang="en-US" sz="1568" b="1" baseline="30000">
                <a:solidFill>
                  <a:srgbClr val="FE3301"/>
                </a:solidFill>
                <a:latin typeface="Calibri" panose="22635452340000000000" pitchFamily="1"/>
              </a:rPr>
              <a:t>°</a:t>
            </a:r>
            <a:r>
              <a:rPr lang="en-US" sz="1568" b="1">
                <a:solidFill>
                  <a:srgbClr val="FE3301"/>
                </a:solidFill>
                <a:latin typeface="Calibri" panose="22635452340000000000" pitchFamily="1"/>
              </a:rPr>
              <a:t>F/41.11</a:t>
            </a:r>
            <a:r>
              <a:rPr lang="en-US" sz="1568" b="1" baseline="30000">
                <a:solidFill>
                  <a:srgbClr val="FE3301"/>
                </a:solidFill>
                <a:latin typeface="Calibri" panose="22635452340000000000" pitchFamily="1"/>
              </a:rPr>
              <a:t>°</a:t>
            </a:r>
            <a:r>
              <a:rPr lang="en-US" sz="1568" b="1">
                <a:solidFill>
                  <a:srgbClr val="FE3301"/>
                </a:solidFill>
                <a:latin typeface="Calibri" panose="22635452340000000000" pitchFamily="1"/>
              </a:rPr>
              <a:t>C: </a:t>
            </a:r>
            <a:r>
              <a:rPr lang="en-US" sz="1568" b="1">
                <a:solidFill>
                  <a:srgbClr val="003B70"/>
                </a:solidFill>
                <a:latin typeface="Calibri" panose="22635452340000000000" pitchFamily="1"/>
              </a:rPr>
              <a:t>Convulsions </a:t>
            </a:r>
          </a:p>
          <a:p>
            <a:pPr algn="l">
              <a:lnSpc>
                <a:spcPts val="1636"/>
              </a:lnSpc>
              <a:spcBef>
                <a:spcPts val="505"/>
              </a:spcBef>
            </a:pPr>
            <a:r>
              <a:rPr lang="en-US" sz="1568" b="1" spc="-27">
                <a:solidFill>
                  <a:srgbClr val="FE3301"/>
                </a:solidFill>
                <a:latin typeface="Calibri" panose="22635452340000000000" pitchFamily="1"/>
              </a:rPr>
              <a:t>&gt;107 </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F/41.66</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a:t>
            </a:r>
            <a:r>
              <a:rPr lang="en-US" sz="1568" b="1" spc="-27">
                <a:solidFill>
                  <a:srgbClr val="003B70"/>
                </a:solidFill>
                <a:latin typeface="Calibri" panose="22635452340000000000" pitchFamily="1"/>
              </a:rPr>
              <a:t> Coma </a:t>
            </a:r>
          </a:p>
          <a:p>
            <a:pPr algn="l">
              <a:lnSpc>
                <a:spcPts val="1500"/>
              </a:lnSpc>
              <a:spcBef>
                <a:spcPts val="498"/>
              </a:spcBef>
            </a:pPr>
            <a:r>
              <a:rPr lang="en-US" sz="1568" b="1" spc="-27">
                <a:solidFill>
                  <a:srgbClr val="FE3301"/>
                </a:solidFill>
                <a:latin typeface="Calibri" panose="22635452340000000000" pitchFamily="1"/>
              </a:rPr>
              <a:t>&gt;108 </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F/42.22</a:t>
            </a:r>
            <a:r>
              <a:rPr lang="en-US" sz="1568" b="1" spc="-27" baseline="30000">
                <a:solidFill>
                  <a:srgbClr val="FE3301"/>
                </a:solidFill>
                <a:latin typeface="Calibri" panose="22635452340000000000" pitchFamily="1"/>
              </a:rPr>
              <a:t>°</a:t>
            </a:r>
            <a:r>
              <a:rPr lang="en-US" sz="1568" b="1" spc="-27">
                <a:solidFill>
                  <a:srgbClr val="FE3301"/>
                </a:solidFill>
                <a:latin typeface="Calibri" panose="22635452340000000000" pitchFamily="1"/>
              </a:rPr>
              <a:t>C:</a:t>
            </a:r>
            <a:r>
              <a:rPr lang="en-US" sz="1568" b="1" spc="-27">
                <a:solidFill>
                  <a:srgbClr val="003B70"/>
                </a:solidFill>
                <a:latin typeface="Calibri" panose="22635452340000000000" pitchFamily="1"/>
              </a:rPr>
              <a:t> Death </a:t>
            </a:r>
          </a:p>
        </p:txBody>
      </p:sp>
      <p:sp>
        <p:nvSpPr>
          <p:cNvPr id="43" name="Text Placeholder 42"/>
          <p:cNvSpPr>
            <a:spLocks noGrp="1"/>
          </p:cNvSpPr>
          <p:nvPr>
            <p:ph type="body" idx="10"/>
          </p:nvPr>
        </p:nvSpPr>
        <p:spPr>
          <a:xfrm>
            <a:off x="9548380" y="2861829"/>
            <a:ext cx="4606636" cy="10089573"/>
          </a:xfrm>
          <a:prstGeom prst="rect">
            <a:avLst/>
          </a:prstGeom>
          <a:noFill/>
          <a:ln w="0" cmpd="sng">
            <a:noFill/>
            <a:prstDash val="solid"/>
          </a:ln>
        </p:spPr>
        <p:txBody>
          <a:bodyPr vert="horz" lIns="0" tIns="12989" rIns="0" bIns="0" anchor="t"/>
          <a:lstStyle/>
          <a:p>
            <a:pPr algn="just">
              <a:lnSpc>
                <a:spcPts val="1909"/>
              </a:lnSpc>
            </a:pPr>
            <a:r>
              <a:rPr lang="en-US" sz="1773" b="1">
                <a:solidFill>
                  <a:srgbClr val="494749"/>
                </a:solidFill>
                <a:latin typeface="Calibri" panose="22635452340000000000" pitchFamily="1"/>
              </a:rPr>
              <a:t>Heat</a:t>
            </a:r>
            <a:r>
              <a:rPr lang="en-US" sz="1773" b="1">
                <a:solidFill>
                  <a:srgbClr val="003B70"/>
                </a:solidFill>
                <a:latin typeface="Calibri" panose="22635452340000000000" pitchFamily="1"/>
              </a:rPr>
              <a:t> Stress is any combination of air temperature, thermal radiation, humidity, airflow, and workload that may stress the body as it attempts to regulate body temperature. </a:t>
            </a:r>
          </a:p>
          <a:p>
            <a:pPr algn="just">
              <a:lnSpc>
                <a:spcPts val="1909"/>
              </a:lnSpc>
              <a:spcBef>
                <a:spcPts val="805"/>
              </a:spcBef>
            </a:pPr>
            <a:r>
              <a:rPr lang="en-US" sz="1773" b="1">
                <a:solidFill>
                  <a:srgbClr val="003B70"/>
                </a:solidFill>
                <a:latin typeface="Calibri" panose="22635452340000000000" pitchFamily="1"/>
              </a:rPr>
              <a:t>Many ships contain environments with high temperature and humidity levels which can lead to heat stress conditions that may have significant impacts on safety and productivity aboard ships . </a:t>
            </a:r>
          </a:p>
          <a:p>
            <a:pPr algn="just">
              <a:lnSpc>
                <a:spcPts val="1909"/>
              </a:lnSpc>
              <a:spcBef>
                <a:spcPts val="839"/>
              </a:spcBef>
              <a:spcAft>
                <a:spcPts val="36994"/>
              </a:spcAft>
            </a:pPr>
            <a:r>
              <a:rPr lang="en-US" sz="1773" b="1" spc="14">
                <a:solidFill>
                  <a:srgbClr val="494749"/>
                </a:solidFill>
                <a:latin typeface="Calibri" panose="22635452340000000000" pitchFamily="1"/>
              </a:rPr>
              <a:t>Heat</a:t>
            </a:r>
            <a:r>
              <a:rPr lang="en-US" sz="1773" b="1" spc="14">
                <a:solidFill>
                  <a:srgbClr val="003B70"/>
                </a:solidFill>
                <a:latin typeface="Calibri" panose="22635452340000000000" pitchFamily="1"/>
              </a:rPr>
              <a:t> stress can lead to a number of illnesses, disabilities, and even death. Exposure to continued high temperatures leading to heat stress conditions can reduce work performance and morale and impair mental awareness, increasing the risk of workplace accidents, and ultimately compromising the readiness of the ship . Moreover, heat stress may directly impact manpower requirements aboard ships when heat exposures are high enough to require work/rest rotations. </a:t>
            </a:r>
          </a:p>
        </p:txBody>
      </p:sp>
      <p:sp>
        <p:nvSpPr>
          <p:cNvPr id="44" name="Text Placeholder 43"/>
          <p:cNvSpPr>
            <a:spLocks noGrp="1"/>
          </p:cNvSpPr>
          <p:nvPr>
            <p:ph type="body" idx="10"/>
          </p:nvPr>
        </p:nvSpPr>
        <p:spPr>
          <a:xfrm>
            <a:off x="14278841" y="2830658"/>
            <a:ext cx="3200400" cy="10885343"/>
          </a:xfrm>
          <a:prstGeom prst="rect">
            <a:avLst/>
          </a:prstGeom>
          <a:solidFill>
            <a:srgbClr val="003B70"/>
          </a:solidFill>
          <a:ln w="0" cmpd="sng">
            <a:noFill/>
            <a:prstDash val="solid"/>
          </a:ln>
        </p:spPr>
        <p:txBody>
          <a:bodyPr vert="horz" lIns="0" tIns="287482" rIns="0" bIns="0" anchor="t"/>
          <a:lstStyle/>
          <a:p>
            <a:pPr algn="ctr">
              <a:lnSpc>
                <a:spcPts val="2045"/>
              </a:lnSpc>
            </a:pPr>
            <a:r>
              <a:rPr lang="en-US" sz="1909" b="1" u="sng" dirty="0">
                <a:solidFill>
                  <a:srgbClr val="F06C22"/>
                </a:solidFill>
                <a:latin typeface="Calibri" panose="22635452340000000000" pitchFamily="1"/>
              </a:rPr>
              <a:t>SAFETY TIPS </a:t>
            </a:r>
          </a:p>
          <a:p>
            <a:pPr marL="249375" indent="-249375" algn="l">
              <a:lnSpc>
                <a:spcPts val="2182"/>
              </a:lnSpc>
              <a:spcBef>
                <a:spcPts val="702"/>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Hydrate. Drink 8 to 16 cups of water a day. </a:t>
            </a:r>
          </a:p>
          <a:p>
            <a:pPr marL="249375" indent="-249375" algn="l">
              <a:lnSpc>
                <a:spcPts val="2182"/>
              </a:lnSpc>
              <a:spcBef>
                <a:spcPts val="852"/>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Keep a lookout for shipmates and watch for symptoms. </a:t>
            </a:r>
          </a:p>
          <a:p>
            <a:pPr marL="249375" marR="187031" indent="-249375" algn="just">
              <a:lnSpc>
                <a:spcPts val="2182"/>
              </a:lnSpc>
              <a:spcBef>
                <a:spcPts val="845"/>
              </a:spcBef>
            </a:pPr>
            <a:r>
              <a:rPr lang="en-US" sz="1909" spc="-27" dirty="0">
                <a:solidFill>
                  <a:srgbClr val="F06C22"/>
                </a:solidFill>
                <a:latin typeface="Segoe UI Symbol" panose="22635452340000000000" pitchFamily="2"/>
              </a:rPr>
              <a:t> </a:t>
            </a:r>
            <a:r>
              <a:rPr lang="en-US" sz="1705" b="1" spc="-27" dirty="0">
                <a:solidFill>
                  <a:srgbClr val="F06C22"/>
                </a:solidFill>
                <a:latin typeface="Calibri" panose="22635452340000000000" pitchFamily="1"/>
              </a:rPr>
              <a:t>A “break-in” period of about two weeks, with progressive degrees of heat exposure and physical exertion, will mini- </a:t>
            </a:r>
            <a:r>
              <a:rPr lang="en-US" sz="1705" b="1" spc="-27" dirty="0" err="1">
                <a:solidFill>
                  <a:srgbClr val="F06C22"/>
                </a:solidFill>
                <a:latin typeface="Calibri" panose="22635452340000000000" pitchFamily="1"/>
              </a:rPr>
              <a:t>mize</a:t>
            </a:r>
            <a:r>
              <a:rPr lang="en-US" sz="1705" b="1" spc="-27" dirty="0">
                <a:solidFill>
                  <a:srgbClr val="F06C22"/>
                </a:solidFill>
                <a:latin typeface="Calibri" panose="22635452340000000000" pitchFamily="1"/>
              </a:rPr>
              <a:t> the number of heat injuries and improve </a:t>
            </a:r>
            <a:r>
              <a:rPr lang="en-US" sz="1705" b="1" spc="-27" dirty="0" err="1">
                <a:solidFill>
                  <a:srgbClr val="F06C22"/>
                </a:solidFill>
                <a:latin typeface="Calibri" panose="22635452340000000000" pitchFamily="1"/>
              </a:rPr>
              <a:t>productiv-ity</a:t>
            </a:r>
            <a:r>
              <a:rPr lang="en-US" sz="1705" b="1" spc="-27" dirty="0">
                <a:solidFill>
                  <a:srgbClr val="F06C22"/>
                </a:solidFill>
                <a:latin typeface="Calibri" panose="22635452340000000000" pitchFamily="1"/>
              </a:rPr>
              <a:t> in the long term. </a:t>
            </a:r>
          </a:p>
          <a:p>
            <a:pPr marL="249375" indent="-249375" algn="just">
              <a:lnSpc>
                <a:spcPts val="2182"/>
              </a:lnSpc>
              <a:spcBef>
                <a:spcPts val="811"/>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Eat a well-balanced diet. Salt food to taste. </a:t>
            </a:r>
          </a:p>
          <a:p>
            <a:pPr marL="249375" indent="-249375" algn="just">
              <a:lnSpc>
                <a:spcPts val="2182"/>
              </a:lnSpc>
              <a:spcBef>
                <a:spcPts val="859"/>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Limit how much coffee and sodas you drink. </a:t>
            </a:r>
          </a:p>
          <a:p>
            <a:pPr marL="249375" marR="187031" indent="-249375" algn="just">
              <a:lnSpc>
                <a:spcPts val="2182"/>
              </a:lnSpc>
              <a:spcBef>
                <a:spcPts val="818"/>
              </a:spcBef>
            </a:pPr>
            <a:r>
              <a:rPr lang="en-US" sz="1909" spc="-27" dirty="0">
                <a:solidFill>
                  <a:srgbClr val="F06C22"/>
                </a:solidFill>
                <a:latin typeface="Segoe UI Symbol" panose="22635452340000000000" pitchFamily="2"/>
              </a:rPr>
              <a:t> </a:t>
            </a:r>
            <a:r>
              <a:rPr lang="en-US" sz="1705" b="1" spc="-27" dirty="0">
                <a:solidFill>
                  <a:srgbClr val="F06C22"/>
                </a:solidFill>
                <a:latin typeface="Calibri" panose="22635452340000000000" pitchFamily="1"/>
              </a:rPr>
              <a:t>Don’t wear coveralls over utilities during damage-control or casualty-control drills in hot and/or unventilated spaces. </a:t>
            </a:r>
          </a:p>
          <a:p>
            <a:pPr marL="249375" indent="-249375" algn="just">
              <a:lnSpc>
                <a:spcPts val="2182"/>
              </a:lnSpc>
              <a:spcBef>
                <a:spcPts val="852"/>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Get plenty of rest, at least 6 hours every 24 hour period. </a:t>
            </a:r>
          </a:p>
          <a:p>
            <a:pPr marL="249375" indent="-249375" algn="just">
              <a:lnSpc>
                <a:spcPts val="2182"/>
              </a:lnSpc>
              <a:spcBef>
                <a:spcPts val="818"/>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Report heat-stress problems (missing lagging, steam leaks, poor ventilation, etc.). </a:t>
            </a:r>
          </a:p>
          <a:p>
            <a:pPr marL="249375" marR="187031" indent="-249375" algn="just">
              <a:lnSpc>
                <a:spcPts val="2182"/>
              </a:lnSpc>
              <a:spcBef>
                <a:spcPts val="852"/>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Ensure that the recovery time is in a cool area when leaving the heat stress working space. </a:t>
            </a:r>
          </a:p>
          <a:p>
            <a:pPr marL="249375" indent="-249375" algn="just">
              <a:lnSpc>
                <a:spcPts val="2182"/>
              </a:lnSpc>
              <a:spcBef>
                <a:spcPts val="818"/>
              </a:spcBef>
            </a:pPr>
            <a:r>
              <a:rPr lang="en-US" sz="1909" dirty="0">
                <a:solidFill>
                  <a:srgbClr val="F06C22"/>
                </a:solidFill>
                <a:latin typeface="Segoe UI Symbol" panose="22635452340000000000" pitchFamily="2"/>
              </a:rPr>
              <a:t> </a:t>
            </a:r>
            <a:r>
              <a:rPr lang="en-US" sz="1705" b="1" dirty="0">
                <a:solidFill>
                  <a:srgbClr val="F06C22"/>
                </a:solidFill>
                <a:latin typeface="Calibri" panose="22635452340000000000" pitchFamily="1"/>
              </a:rPr>
              <a:t>Schedule drills early or late in the day. </a:t>
            </a:r>
          </a:p>
          <a:p>
            <a:pPr algn="l">
              <a:lnSpc>
                <a:spcPts val="2182"/>
              </a:lnSpc>
              <a:spcBef>
                <a:spcPts val="1030"/>
              </a:spcBef>
              <a:spcAft>
                <a:spcPts val="3354"/>
              </a:spcAft>
            </a:pPr>
            <a:r>
              <a:rPr lang="en-US" sz="1909" spc="34" dirty="0">
                <a:solidFill>
                  <a:srgbClr val="F06C22"/>
                </a:solidFill>
                <a:latin typeface="Segoe UI Symbol" panose="22635452340000000000" pitchFamily="2"/>
              </a:rPr>
              <a:t> </a:t>
            </a:r>
            <a:r>
              <a:rPr lang="en-US" sz="1705" b="1" spc="34" dirty="0">
                <a:solidFill>
                  <a:srgbClr val="F06C22"/>
                </a:solidFill>
                <a:latin typeface="Calibri" panose="22635452340000000000" pitchFamily="1"/>
              </a:rPr>
              <a:t>Avoid starch in uniforms </a:t>
            </a:r>
          </a:p>
        </p:txBody>
      </p:sp>
      <p:sp>
        <p:nvSpPr>
          <p:cNvPr id="47" name="Text Placeholder 46"/>
          <p:cNvSpPr>
            <a:spLocks noGrp="1"/>
          </p:cNvSpPr>
          <p:nvPr>
            <p:ph type="body" idx="10"/>
          </p:nvPr>
        </p:nvSpPr>
        <p:spPr>
          <a:xfrm>
            <a:off x="9479107" y="12951403"/>
            <a:ext cx="4675909" cy="743816"/>
          </a:xfrm>
          <a:prstGeom prst="rect">
            <a:avLst/>
          </a:prstGeom>
          <a:noFill/>
          <a:ln w="0" cmpd="sng">
            <a:noFill/>
            <a:prstDash val="solid"/>
          </a:ln>
        </p:spPr>
        <p:txBody>
          <a:bodyPr vert="horz" lIns="0" tIns="199159" rIns="0" bIns="0" anchor="t"/>
          <a:lstStyle/>
          <a:p>
            <a:pPr marR="561094" algn="l">
              <a:lnSpc>
                <a:spcPts val="1500"/>
              </a:lnSpc>
              <a:spcAft>
                <a:spcPts val="1241"/>
              </a:spcAft>
            </a:pPr>
            <a:r>
              <a:rPr lang="en-US" sz="1227" b="1">
                <a:solidFill>
                  <a:srgbClr val="F06C22"/>
                </a:solidFill>
                <a:latin typeface="Calibri" panose="22635452340000000000" pitchFamily="1"/>
              </a:rPr>
              <a:t>Kindly refer HSE 5.13.2 “Exposure to Heat” for comprehensive guidance. </a:t>
            </a:r>
          </a:p>
        </p:txBody>
      </p:sp>
      <p:cxnSp>
        <p:nvCxnSpPr>
          <p:cNvPr id="48" name="Straight Connector 47"/>
          <p:cNvCxnSpPr/>
          <p:nvPr/>
        </p:nvCxnSpPr>
        <p:spPr>
          <a:xfrm>
            <a:off x="9386455" y="5731453"/>
            <a:ext cx="0" cy="2615045"/>
          </a:xfrm>
          <a:prstGeom prst="line">
            <a:avLst/>
          </a:prstGeom>
          <a:ln w="12065" cmpd="sng">
            <a:solidFill>
              <a:srgbClr val="BAB7AB"/>
            </a:solidFill>
          </a:ln>
        </p:spPr>
      </p:cxnSp>
      <p:cxnSp>
        <p:nvCxnSpPr>
          <p:cNvPr id="49" name="Straight Connector 48"/>
          <p:cNvCxnSpPr/>
          <p:nvPr/>
        </p:nvCxnSpPr>
        <p:spPr>
          <a:xfrm>
            <a:off x="6892637" y="13707341"/>
            <a:ext cx="2494684" cy="0"/>
          </a:xfrm>
          <a:prstGeom prst="line">
            <a:avLst/>
          </a:prstGeom>
          <a:ln w="12065" cmpd="sng">
            <a:solidFill>
              <a:srgbClr val="BAB7AB"/>
            </a:solidFill>
          </a:ln>
        </p:spPr>
      </p:cxnSp>
      <p:cxnSp>
        <p:nvCxnSpPr>
          <p:cNvPr id="50" name="Straight Connector 49"/>
          <p:cNvCxnSpPr/>
          <p:nvPr/>
        </p:nvCxnSpPr>
        <p:spPr>
          <a:xfrm>
            <a:off x="9386455" y="12951402"/>
            <a:ext cx="0" cy="744682"/>
          </a:xfrm>
          <a:prstGeom prst="line">
            <a:avLst/>
          </a:prstGeom>
          <a:ln w="12065" cmpd="sng">
            <a:solidFill>
              <a:srgbClr val="BAB7AB"/>
            </a:solidFill>
          </a:ln>
        </p:spPr>
      </p:cxnSp>
    </p:spTree>
    <p:extLst>
      <p:ext uri="{BB962C8B-B14F-4D97-AF65-F5344CB8AC3E}">
        <p14:creationId xmlns:p14="http://schemas.microsoft.com/office/powerpoint/2010/main" val="3297653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531357"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Welfare &amp; Development</a:t>
            </a:r>
          </a:p>
        </p:txBody>
      </p:sp>
      <p:sp>
        <p:nvSpPr>
          <p:cNvPr id="41" name="TextBox 40"/>
          <p:cNvSpPr txBox="1"/>
          <p:nvPr/>
        </p:nvSpPr>
        <p:spPr>
          <a:xfrm>
            <a:off x="2104493" y="1210270"/>
            <a:ext cx="382226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Appearance</a:t>
            </a:r>
          </a:p>
        </p:txBody>
      </p:sp>
      <p:pic>
        <p:nvPicPr>
          <p:cNvPr id="3" name="Picture 2">
            <a:extLst>
              <a:ext uri="{FF2B5EF4-FFF2-40B4-BE49-F238E27FC236}">
                <a16:creationId xmlns:a16="http://schemas.microsoft.com/office/drawing/2014/main" id="{C53073B1-2B6A-4FC4-A9AA-42274EE301F4}"/>
              </a:ext>
            </a:extLst>
          </p:cNvPr>
          <p:cNvPicPr>
            <a:picLocks noChangeAspect="1"/>
          </p:cNvPicPr>
          <p:nvPr/>
        </p:nvPicPr>
        <p:blipFill>
          <a:blip r:embed="rId4"/>
          <a:stretch>
            <a:fillRect/>
          </a:stretch>
        </p:blipFill>
        <p:spPr>
          <a:xfrm>
            <a:off x="4648200" y="2984584"/>
            <a:ext cx="14554200" cy="8581112"/>
          </a:xfrm>
          <a:prstGeom prst="rect">
            <a:avLst/>
          </a:prstGeom>
        </p:spPr>
      </p:pic>
    </p:spTree>
    <p:extLst>
      <p:ext uri="{BB962C8B-B14F-4D97-AF65-F5344CB8AC3E}">
        <p14:creationId xmlns:p14="http://schemas.microsoft.com/office/powerpoint/2010/main" val="947517433"/>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7531357"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Welfare &amp; Development</a:t>
            </a:r>
          </a:p>
        </p:txBody>
      </p:sp>
      <p:sp>
        <p:nvSpPr>
          <p:cNvPr id="41" name="TextBox 40"/>
          <p:cNvSpPr txBox="1"/>
          <p:nvPr/>
        </p:nvSpPr>
        <p:spPr>
          <a:xfrm>
            <a:off x="2104493" y="1210270"/>
            <a:ext cx="1055340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Personal Performance Evaluation</a:t>
            </a:r>
          </a:p>
        </p:txBody>
      </p:sp>
      <p:sp>
        <p:nvSpPr>
          <p:cNvPr id="15" name="TextBox 14"/>
          <p:cNvSpPr txBox="1"/>
          <p:nvPr/>
        </p:nvSpPr>
        <p:spPr>
          <a:xfrm>
            <a:off x="2104493" y="2237822"/>
            <a:ext cx="10011307" cy="5539978"/>
          </a:xfrm>
          <a:prstGeom prst="rect">
            <a:avLst/>
          </a:prstGeom>
          <a:noFill/>
        </p:spPr>
        <p:txBody>
          <a:bodyPr wrap="squar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It is the Master’s duty to ensure that a Performance Appraisal Report is completed and submitted upon the signing off of each seafarer from the vessel and/or when the Master or Head of Department leaves the vessel. </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600" b="0" i="0" u="none" strike="noStrike" kern="1200" cap="none" spc="0" normalizeH="0" baseline="0" noProof="0" dirty="0">
                <a:ln>
                  <a:noFill/>
                </a:ln>
                <a:solidFill>
                  <a:srgbClr val="003E6B"/>
                </a:solidFill>
                <a:effectLst/>
                <a:uLnTx/>
                <a:uFillTx/>
                <a:latin typeface="Gotham-Book"/>
                <a:cs typeface="Gotham-Book"/>
                <a:sym typeface="Thompson Modern Light" charset="0"/>
              </a:rPr>
              <a:t>However, it is essential that the Master or the Head of Department must have spent at least 2 weeks on board with the person being appraised so as to be in a position to evaluate performance.</a:t>
            </a:r>
          </a:p>
        </p:txBody>
      </p:sp>
      <p:pic>
        <p:nvPicPr>
          <p:cNvPr id="3" name="Picture 2">
            <a:extLst>
              <a:ext uri="{FF2B5EF4-FFF2-40B4-BE49-F238E27FC236}">
                <a16:creationId xmlns:a16="http://schemas.microsoft.com/office/drawing/2014/main" id="{F7EB345E-3454-41FF-AB03-30F42E93F7BE}"/>
              </a:ext>
            </a:extLst>
          </p:cNvPr>
          <p:cNvPicPr>
            <a:picLocks noChangeAspect="1"/>
          </p:cNvPicPr>
          <p:nvPr/>
        </p:nvPicPr>
        <p:blipFill>
          <a:blip r:embed="rId4"/>
          <a:stretch>
            <a:fillRect/>
          </a:stretch>
        </p:blipFill>
        <p:spPr>
          <a:xfrm>
            <a:off x="2104493" y="8305800"/>
            <a:ext cx="10033078" cy="2993110"/>
          </a:xfrm>
          <a:prstGeom prst="rect">
            <a:avLst/>
          </a:prstGeom>
        </p:spPr>
      </p:pic>
      <p:pic>
        <p:nvPicPr>
          <p:cNvPr id="4" name="Picture 3">
            <a:extLst>
              <a:ext uri="{FF2B5EF4-FFF2-40B4-BE49-F238E27FC236}">
                <a16:creationId xmlns:a16="http://schemas.microsoft.com/office/drawing/2014/main" id="{120E83FF-32EF-4E2C-9939-C9506EFE0FBE}"/>
              </a:ext>
            </a:extLst>
          </p:cNvPr>
          <p:cNvPicPr>
            <a:picLocks noChangeAspect="1"/>
          </p:cNvPicPr>
          <p:nvPr/>
        </p:nvPicPr>
        <p:blipFill rotWithShape="1">
          <a:blip r:embed="rId5"/>
          <a:srcRect r="8186"/>
          <a:stretch/>
        </p:blipFill>
        <p:spPr>
          <a:xfrm>
            <a:off x="13792200" y="0"/>
            <a:ext cx="10591800" cy="12514984"/>
          </a:xfrm>
          <a:prstGeom prst="rect">
            <a:avLst/>
          </a:prstGeom>
        </p:spPr>
      </p:pic>
    </p:spTree>
    <p:extLst>
      <p:ext uri="{BB962C8B-B14F-4D97-AF65-F5344CB8AC3E}">
        <p14:creationId xmlns:p14="http://schemas.microsoft.com/office/powerpoint/2010/main" val="625839825"/>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3F6B"/>
        </a:solidFill>
        <a:effectLst/>
      </p:bgPr>
    </p:bg>
    <p:spTree>
      <p:nvGrpSpPr>
        <p:cNvPr id="1" name="Shape 35"/>
        <p:cNvGrpSpPr/>
        <p:nvPr/>
      </p:nvGrpSpPr>
      <p:grpSpPr>
        <a:xfrm>
          <a:off x="0" y="0"/>
          <a:ext cx="0" cy="0"/>
          <a:chOff x="0" y="0"/>
          <a:chExt cx="0" cy="0"/>
        </a:xfrm>
      </p:grpSpPr>
      <p:sp>
        <p:nvSpPr>
          <p:cNvPr id="11" name="TextBox 10"/>
          <p:cNvSpPr txBox="1"/>
          <p:nvPr/>
        </p:nvSpPr>
        <p:spPr>
          <a:xfrm>
            <a:off x="6019800" y="4191000"/>
            <a:ext cx="5047985"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Gotham" charset="0"/>
                <a:ea typeface="Gotham" charset="0"/>
                <a:cs typeface="Gotham" charset="0"/>
                <a:sym typeface="Thompson Modern Light" charset="0"/>
              </a:rPr>
              <a:t>Section Title.</a:t>
            </a:r>
            <a:endParaRPr kumimoji="0" lang="en-US" sz="6000" b="1" i="0" u="none" strike="noStrike" kern="1200" cap="none" spc="0" normalizeH="0" baseline="0" noProof="0" dirty="0">
              <a:ln>
                <a:noFill/>
              </a:ln>
              <a:solidFill>
                <a:srgbClr val="FFFFFF"/>
              </a:solidFill>
              <a:effectLst/>
              <a:uLnTx/>
              <a:uFillTx/>
              <a:latin typeface="Gotham" charset="0"/>
              <a:ea typeface="Gotham" charset="0"/>
              <a:cs typeface="Gotham" charset="0"/>
              <a:sym typeface="Thompson Modern Light"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9"/>
            <a:ext cx="24384000" cy="13694054"/>
          </a:xfrm>
          <a:prstGeom prst="rect">
            <a:avLst/>
          </a:prstGeom>
        </p:spPr>
      </p:pic>
      <p:sp>
        <p:nvSpPr>
          <p:cNvPr id="13" name="TextBox 12"/>
          <p:cNvSpPr txBox="1"/>
          <p:nvPr/>
        </p:nvSpPr>
        <p:spPr>
          <a:xfrm>
            <a:off x="6410055" y="4652665"/>
            <a:ext cx="6419130"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Gotham" charset="0"/>
                <a:ea typeface="Gotham" charset="0"/>
                <a:cs typeface="Gotham" charset="0"/>
                <a:sym typeface="Thompson Modern Light" charset="0"/>
              </a:rPr>
              <a:t>Company Incentives</a:t>
            </a:r>
          </a:p>
        </p:txBody>
      </p:sp>
      <p:pic>
        <p:nvPicPr>
          <p:cNvPr id="2" name="Picture 1">
            <a:hlinkClick r:id="rId4" action="ppaction://hlinksldjump"/>
            <a:extLst>
              <a:ext uri="{FF2B5EF4-FFF2-40B4-BE49-F238E27FC236}">
                <a16:creationId xmlns:a16="http://schemas.microsoft.com/office/drawing/2014/main" id="{736C8BF6-753B-4F22-A58D-E942E8AC55E1}"/>
              </a:ext>
            </a:extLst>
          </p:cNvPr>
          <p:cNvPicPr>
            <a:picLocks noChangeAspect="1"/>
          </p:cNvPicPr>
          <p:nvPr/>
        </p:nvPicPr>
        <p:blipFill>
          <a:blip r:embed="rId5"/>
          <a:stretch>
            <a:fillRect/>
          </a:stretch>
        </p:blipFill>
        <p:spPr>
          <a:xfrm>
            <a:off x="23506100" y="12809637"/>
            <a:ext cx="877900" cy="877900"/>
          </a:xfrm>
          <a:prstGeom prst="rect">
            <a:avLst/>
          </a:prstGeom>
        </p:spPr>
      </p:pic>
    </p:spTree>
    <p:extLst>
      <p:ext uri="{BB962C8B-B14F-4D97-AF65-F5344CB8AC3E}">
        <p14:creationId xmlns:p14="http://schemas.microsoft.com/office/powerpoint/2010/main" val="3117336730"/>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627729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Company Incentives</a:t>
            </a:r>
          </a:p>
        </p:txBody>
      </p:sp>
      <p:sp>
        <p:nvSpPr>
          <p:cNvPr id="41" name="TextBox 40"/>
          <p:cNvSpPr txBox="1"/>
          <p:nvPr/>
        </p:nvSpPr>
        <p:spPr>
          <a:xfrm>
            <a:off x="2104493" y="1210270"/>
            <a:ext cx="12600565" cy="1846659"/>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Best Vessel Award - Make it </a:t>
            </a:r>
            <a:r>
              <a:rPr kumimoji="0" lang="en-US" sz="6000" b="1" i="0" u="sng"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Your</a:t>
            </a: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 Vessel</a:t>
            </a:r>
            <a:endParaRPr kumimoji="0" lang="en-US" sz="4000" b="0"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
        <p:nvSpPr>
          <p:cNvPr id="8" name="TextBox 7"/>
          <p:cNvSpPr txBox="1"/>
          <p:nvPr/>
        </p:nvSpPr>
        <p:spPr>
          <a:xfrm>
            <a:off x="2130080" y="2636037"/>
            <a:ext cx="12119319" cy="7848302"/>
          </a:xfrm>
          <a:prstGeom prst="rect">
            <a:avLst/>
          </a:prstGeom>
          <a:noFill/>
        </p:spPr>
        <p:txBody>
          <a:bodyPr wrap="squar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Shipboard team plays an important role in promoting a strong and proactive safety culture on board by clear directions, by their </a:t>
            </a:r>
            <a:r>
              <a:rPr kumimoji="0" lang="en-US" sz="3000" b="0" i="0" u="none" strike="noStrike" kern="1200" cap="none" spc="0" normalizeH="0" baseline="0" noProof="0" dirty="0" err="1">
                <a:ln>
                  <a:noFill/>
                </a:ln>
                <a:solidFill>
                  <a:srgbClr val="003E6B"/>
                </a:solidFill>
                <a:effectLst/>
                <a:uLnTx/>
                <a:uFillTx/>
                <a:latin typeface="Gotham-Book"/>
                <a:cs typeface="Gotham-Book"/>
                <a:sym typeface="Thompson Modern Light" charset="0"/>
              </a:rPr>
              <a:t>behaviour</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and by demonstrating commitment to safety and environmental excellence.</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14350" marR="0" lvl="0" indent="-514350" algn="l" defTabSz="914400" rtl="0" eaLnBrk="1" fontAlgn="base" latinLnBrk="0" hangingPunct="1">
              <a:lnSpc>
                <a:spcPct val="100000"/>
              </a:lnSpc>
              <a:spcBef>
                <a:spcPct val="0"/>
              </a:spcBef>
              <a:spcAft>
                <a:spcPct val="0"/>
              </a:spcAft>
              <a:buClrTx/>
              <a:buSzPct val="150000"/>
              <a:buFont typeface="+mj-lt"/>
              <a:buAutoNum type="arabicParenR"/>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Winning Vessel – USD 2500 Welfare Fund </a:t>
            </a:r>
            <a:r>
              <a:rPr kumimoji="0" lang="en-US" sz="3000" b="1" i="0" u="sng" strike="noStrike" kern="1200" cap="none" spc="0" normalizeH="0" baseline="0" noProof="0" dirty="0">
                <a:ln>
                  <a:noFill/>
                </a:ln>
                <a:solidFill>
                  <a:srgbClr val="FF0000"/>
                </a:solidFill>
                <a:effectLst/>
                <a:uLnTx/>
                <a:uFillTx/>
                <a:latin typeface="Gotham-Book"/>
                <a:cs typeface="Gotham-Book"/>
                <a:sym typeface="Thompson Modern Light" charset="0"/>
              </a:rPr>
              <a:t>PLUS</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payments to </a:t>
            </a:r>
            <a:r>
              <a:rPr kumimoji="0" lang="en-US" sz="3000" b="1" i="0" u="none" strike="noStrike" kern="1200" cap="none" spc="0" normalizeH="0" baseline="0" noProof="0" dirty="0">
                <a:ln>
                  <a:noFill/>
                </a:ln>
                <a:solidFill>
                  <a:srgbClr val="003E6B"/>
                </a:solidFill>
                <a:effectLst/>
                <a:uLnTx/>
                <a:uFillTx/>
                <a:latin typeface="Gotham-Book"/>
                <a:cs typeface="Gotham-Book"/>
                <a:sym typeface="Thompson Modern Light" charset="0"/>
              </a:rPr>
              <a:t>all crew </a:t>
            </a: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who have served more than 30 days at any point that year. A plaque shall be delivered to the winning vessel.</a:t>
            </a:r>
          </a:p>
          <a:p>
            <a:pPr marL="514350" marR="0" lvl="0" indent="-514350" algn="l" defTabSz="914400" rtl="0" eaLnBrk="1" fontAlgn="base" latinLnBrk="0" hangingPunct="1">
              <a:lnSpc>
                <a:spcPct val="100000"/>
              </a:lnSpc>
              <a:spcBef>
                <a:spcPct val="0"/>
              </a:spcBef>
              <a:spcAft>
                <a:spcPct val="0"/>
              </a:spcAft>
              <a:buClrTx/>
              <a:buSzPct val="150000"/>
              <a:buFont typeface="+mj-lt"/>
              <a:buAutoNum type="arabicParen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14350" marR="0" lvl="0" indent="-514350" algn="l" defTabSz="914400" rtl="0" eaLnBrk="1" fontAlgn="base" latinLnBrk="0" hangingPunct="1">
              <a:lnSpc>
                <a:spcPct val="100000"/>
              </a:lnSpc>
              <a:spcBef>
                <a:spcPct val="0"/>
              </a:spcBef>
              <a:spcAft>
                <a:spcPct val="0"/>
              </a:spcAft>
              <a:buClrTx/>
              <a:buSzPct val="150000"/>
              <a:buFont typeface="+mj-lt"/>
              <a:buAutoNum type="arabicParenR"/>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First Runner-Up – USD 2000 Welfare Fund</a:t>
            </a:r>
          </a:p>
          <a:p>
            <a:pPr marL="514350" marR="0" lvl="0" indent="-514350" algn="l" defTabSz="914400" rtl="0" eaLnBrk="1" fontAlgn="base" latinLnBrk="0" hangingPunct="1">
              <a:lnSpc>
                <a:spcPct val="100000"/>
              </a:lnSpc>
              <a:spcBef>
                <a:spcPct val="0"/>
              </a:spcBef>
              <a:spcAft>
                <a:spcPct val="0"/>
              </a:spcAft>
              <a:buClrTx/>
              <a:buSzPct val="150000"/>
              <a:buFont typeface="+mj-lt"/>
              <a:buAutoNum type="arabicParenR"/>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514350" marR="0" lvl="0" indent="-514350" algn="l" defTabSz="914400" rtl="0" eaLnBrk="1" fontAlgn="base" latinLnBrk="0" hangingPunct="1">
              <a:lnSpc>
                <a:spcPct val="100000"/>
              </a:lnSpc>
              <a:spcBef>
                <a:spcPct val="0"/>
              </a:spcBef>
              <a:spcAft>
                <a:spcPct val="0"/>
              </a:spcAft>
              <a:buClrTx/>
              <a:buSzPct val="150000"/>
              <a:buFont typeface="+mj-lt"/>
              <a:buAutoNum type="arabicParenR"/>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 Second Runner-Up – USD 1500 Welfare Fund</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a:p>
            <a:pPr marL="0" marR="0" lvl="0" indent="0" algn="l" defTabSz="914400" rtl="0" eaLnBrk="1" fontAlgn="base" latinLnBrk="0" hangingPunct="1">
              <a:lnSpc>
                <a:spcPct val="100000"/>
              </a:lnSpc>
              <a:spcBef>
                <a:spcPct val="0"/>
              </a:spcBef>
              <a:spcAft>
                <a:spcPct val="0"/>
              </a:spcAft>
              <a:buClrTx/>
              <a:buSzPct val="150000"/>
              <a:buFontTx/>
              <a:buNone/>
              <a:tabLst/>
              <a:defRPr/>
            </a:pPr>
            <a:r>
              <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rPr>
              <a:t>We are also look for ideas on how we can include vessel fuel efficiency initiatives in the scheme.</a:t>
            </a:r>
          </a:p>
          <a:p>
            <a:pPr marL="0" marR="0" lvl="0" indent="0" algn="l" defTabSz="914400" rtl="0" eaLnBrk="1" fontAlgn="base" latinLnBrk="0" hangingPunct="1">
              <a:lnSpc>
                <a:spcPct val="100000"/>
              </a:lnSpc>
              <a:spcBef>
                <a:spcPct val="0"/>
              </a:spcBef>
              <a:spcAft>
                <a:spcPct val="0"/>
              </a:spcAft>
              <a:buClrTx/>
              <a:buSzPct val="150000"/>
              <a:buFontTx/>
              <a:buNone/>
              <a:tabLst/>
              <a:defRPr/>
            </a:pPr>
            <a:endParaRPr kumimoji="0" lang="en-US" sz="3000" b="0" i="0" u="none" strike="noStrike" kern="1200" cap="none" spc="0" normalizeH="0" baseline="0" noProof="0" dirty="0">
              <a:ln>
                <a:noFill/>
              </a:ln>
              <a:solidFill>
                <a:srgbClr val="003E6B"/>
              </a:solidFill>
              <a:effectLst/>
              <a:uLnTx/>
              <a:uFillTx/>
              <a:latin typeface="Gotham-Book"/>
              <a:cs typeface="Gotham-Book"/>
              <a:sym typeface="Thompson Modern Light" charset="0"/>
            </a:endParaRPr>
          </a:p>
        </p:txBody>
      </p:sp>
      <p:pic>
        <p:nvPicPr>
          <p:cNvPr id="5" name="Picture 4"/>
          <p:cNvPicPr>
            <a:picLocks noChangeAspect="1"/>
          </p:cNvPicPr>
          <p:nvPr/>
        </p:nvPicPr>
        <p:blipFill rotWithShape="1">
          <a:blip r:embed="rId4"/>
          <a:srcRect l="65681" t="21556" r="19493" b="8222"/>
          <a:stretch/>
        </p:blipFill>
        <p:spPr>
          <a:xfrm>
            <a:off x="15621000" y="1271730"/>
            <a:ext cx="7010400" cy="10650413"/>
          </a:xfrm>
          <a:prstGeom prst="rect">
            <a:avLst/>
          </a:prstGeom>
        </p:spPr>
      </p:pic>
    </p:spTree>
    <p:extLst>
      <p:ext uri="{BB962C8B-B14F-4D97-AF65-F5344CB8AC3E}">
        <p14:creationId xmlns:p14="http://schemas.microsoft.com/office/powerpoint/2010/main" val="3851273421"/>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627729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Company Incentives</a:t>
            </a:r>
          </a:p>
        </p:txBody>
      </p:sp>
      <p:sp>
        <p:nvSpPr>
          <p:cNvPr id="7" name="TextBox 6"/>
          <p:cNvSpPr txBox="1"/>
          <p:nvPr/>
        </p:nvSpPr>
        <p:spPr>
          <a:xfrm>
            <a:off x="22336798" y="12717106"/>
            <a:ext cx="597774" cy="8617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srgbClr val="F37021"/>
                </a:solidFill>
                <a:effectLst/>
                <a:uLnTx/>
                <a:uFillTx/>
                <a:latin typeface="Gotham-Bold"/>
                <a:cs typeface="Gotham-Bold"/>
                <a:sym typeface="Thompson Modern Light" charset="0"/>
              </a:rPr>
              <a:t>1</a:t>
            </a:r>
          </a:p>
        </p:txBody>
      </p:sp>
      <p:sp>
        <p:nvSpPr>
          <p:cNvPr id="41" name="TextBox 40"/>
          <p:cNvSpPr txBox="1"/>
          <p:nvPr/>
        </p:nvSpPr>
        <p:spPr>
          <a:xfrm>
            <a:off x="2104493" y="1210270"/>
            <a:ext cx="11694676" cy="923330"/>
          </a:xfrm>
          <a:prstGeom prst="rect">
            <a:avLst/>
          </a:prstGeom>
          <a:noFill/>
        </p:spPr>
        <p:txBody>
          <a:bodyPr wrap="none" lIns="0" tIns="0" rIns="0" bIns="0" rtlCol="0" anchor="t" anchorCtr="0">
            <a:spAutoFit/>
          </a:bodyPr>
          <a:lstStyle/>
          <a:p>
            <a:pPr lvl="0" algn="l"/>
            <a:r>
              <a:rPr lang="en-US" sz="6000" b="1" dirty="0">
                <a:solidFill>
                  <a:srgbClr val="003F6B"/>
                </a:solidFill>
                <a:latin typeface="Gotham" charset="0"/>
                <a:ea typeface="Gotham" charset="0"/>
                <a:cs typeface="Gotham" charset="0"/>
              </a:rPr>
              <a:t>Safety Suggestions (Best Safety Idea)</a:t>
            </a:r>
            <a:endPar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endParaRPr>
          </a:p>
        </p:txBody>
      </p:sp>
      <p:sp>
        <p:nvSpPr>
          <p:cNvPr id="15" name="TextBox 14"/>
          <p:cNvSpPr txBox="1"/>
          <p:nvPr/>
        </p:nvSpPr>
        <p:spPr>
          <a:xfrm>
            <a:off x="2104493" y="3738562"/>
            <a:ext cx="10239907" cy="6155531"/>
          </a:xfrm>
          <a:prstGeom prst="rect">
            <a:avLst/>
          </a:prstGeom>
          <a:noFill/>
        </p:spPr>
        <p:txBody>
          <a:bodyPr wrap="square" lIns="0" tIns="0" rIns="0" bIns="0" rtlCol="0" anchor="t" anchorCtr="0">
            <a:spAutoFit/>
          </a:bodyPr>
          <a:lstStyle/>
          <a:p>
            <a:pPr lvl="0" algn="l">
              <a:buSzPct val="150000"/>
            </a:pPr>
            <a:r>
              <a:rPr lang="en-US" sz="4000" dirty="0">
                <a:solidFill>
                  <a:srgbClr val="003E6B"/>
                </a:solidFill>
                <a:latin typeface="Gotham-Book"/>
                <a:cs typeface="Gotham-Book"/>
              </a:rPr>
              <a:t>The company encourages all crew members to submit safety related ideas to the office. To promote this concept Mideast offers a cash reward of 500 USD as recognition to individuals whose contribution makes an exceptional difference to health and safety on board. </a:t>
            </a:r>
          </a:p>
          <a:p>
            <a:pPr lvl="0" algn="l">
              <a:buSzPct val="150000"/>
            </a:pPr>
            <a:endParaRPr lang="en-US" sz="4000" dirty="0">
              <a:solidFill>
                <a:srgbClr val="003E6B"/>
              </a:solidFill>
              <a:latin typeface="Gotham-Book"/>
              <a:cs typeface="Gotham-Book"/>
            </a:endParaRPr>
          </a:p>
          <a:p>
            <a:pPr lvl="0" algn="l">
              <a:buSzPct val="150000"/>
            </a:pPr>
            <a:r>
              <a:rPr lang="en-US" sz="4000" dirty="0">
                <a:solidFill>
                  <a:srgbClr val="003E6B"/>
                </a:solidFill>
                <a:latin typeface="Gotham-Book"/>
                <a:cs typeface="Gotham-Book"/>
              </a:rPr>
              <a:t>At the end of each quarter the shore office management group shall select the ‘BEST SAFETY IDEA OF THE QUARTER’.</a:t>
            </a:r>
          </a:p>
        </p:txBody>
      </p:sp>
      <p:pic>
        <p:nvPicPr>
          <p:cNvPr id="3" name="Picture 2">
            <a:extLst>
              <a:ext uri="{FF2B5EF4-FFF2-40B4-BE49-F238E27FC236}">
                <a16:creationId xmlns:a16="http://schemas.microsoft.com/office/drawing/2014/main" id="{40C1DD66-5740-4085-8245-3883E254EEB7}"/>
              </a:ext>
            </a:extLst>
          </p:cNvPr>
          <p:cNvPicPr>
            <a:picLocks noChangeAspect="1"/>
          </p:cNvPicPr>
          <p:nvPr/>
        </p:nvPicPr>
        <p:blipFill>
          <a:blip r:embed="rId4"/>
          <a:stretch>
            <a:fillRect/>
          </a:stretch>
        </p:blipFill>
        <p:spPr>
          <a:xfrm>
            <a:off x="13182600" y="3736384"/>
            <a:ext cx="10704627" cy="7175816"/>
          </a:xfrm>
          <a:prstGeom prst="rect">
            <a:avLst/>
          </a:prstGeom>
        </p:spPr>
      </p:pic>
    </p:spTree>
    <p:extLst>
      <p:ext uri="{BB962C8B-B14F-4D97-AF65-F5344CB8AC3E}">
        <p14:creationId xmlns:p14="http://schemas.microsoft.com/office/powerpoint/2010/main" val="3294500266"/>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714" y="12514984"/>
            <a:ext cx="24398307" cy="1201016"/>
          </a:xfrm>
          <a:prstGeom prst="rect">
            <a:avLst/>
          </a:prstGeom>
        </p:spPr>
      </p:pic>
      <p:sp>
        <p:nvSpPr>
          <p:cNvPr id="11" name="TextBox 10"/>
          <p:cNvSpPr txBox="1"/>
          <p:nvPr/>
        </p:nvSpPr>
        <p:spPr>
          <a:xfrm>
            <a:off x="2104493" y="348400"/>
            <a:ext cx="6277296"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Company Incentives</a:t>
            </a:r>
          </a:p>
        </p:txBody>
      </p:sp>
      <p:sp>
        <p:nvSpPr>
          <p:cNvPr id="7" name="TextBox 6"/>
          <p:cNvSpPr txBox="1"/>
          <p:nvPr/>
        </p:nvSpPr>
        <p:spPr>
          <a:xfrm>
            <a:off x="22336798" y="12717106"/>
            <a:ext cx="597774" cy="8617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srgbClr val="F37021"/>
                </a:solidFill>
                <a:effectLst/>
                <a:uLnTx/>
                <a:uFillTx/>
                <a:latin typeface="Gotham-Bold"/>
                <a:cs typeface="Gotham-Bold"/>
                <a:sym typeface="Thompson Modern Light" charset="0"/>
              </a:rPr>
              <a:t>1</a:t>
            </a:r>
          </a:p>
        </p:txBody>
      </p:sp>
      <p:sp>
        <p:nvSpPr>
          <p:cNvPr id="41" name="TextBox 40"/>
          <p:cNvSpPr txBox="1"/>
          <p:nvPr/>
        </p:nvSpPr>
        <p:spPr>
          <a:xfrm>
            <a:off x="2104493" y="1210270"/>
            <a:ext cx="4755469"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Best Near Miss</a:t>
            </a:r>
          </a:p>
        </p:txBody>
      </p:sp>
      <p:sp>
        <p:nvSpPr>
          <p:cNvPr id="15" name="TextBox 14"/>
          <p:cNvSpPr txBox="1"/>
          <p:nvPr/>
        </p:nvSpPr>
        <p:spPr>
          <a:xfrm>
            <a:off x="1524000" y="2995470"/>
            <a:ext cx="11535307" cy="8863965"/>
          </a:xfrm>
          <a:prstGeom prst="rect">
            <a:avLst/>
          </a:prstGeom>
          <a:noFill/>
        </p:spPr>
        <p:txBody>
          <a:bodyPr wrap="square" lIns="0" tIns="0" rIns="0" bIns="0" rtlCol="0" anchor="t" anchorCtr="0">
            <a:spAutoFit/>
          </a:bodyPr>
          <a:lstStyle/>
          <a:p>
            <a:pPr lvl="0" algn="l">
              <a:buSzPct val="150000"/>
            </a:pPr>
            <a:r>
              <a:rPr lang="en-US" sz="3600" dirty="0">
                <a:solidFill>
                  <a:srgbClr val="003E6B"/>
                </a:solidFill>
                <a:latin typeface="Gotham-Book"/>
                <a:cs typeface="Gotham-Book"/>
              </a:rPr>
              <a:t>To promote its vision of “Safety Driven ship managers” and to enhance safety culture onboard, we have a reward scheme for best near miss reporting. It is a two tiered scheme as follows:</a:t>
            </a:r>
          </a:p>
          <a:p>
            <a:pPr lvl="0" algn="l">
              <a:buSzPct val="150000"/>
            </a:pPr>
            <a:endParaRPr lang="en-US" sz="3600" dirty="0">
              <a:solidFill>
                <a:srgbClr val="003E6B"/>
              </a:solidFill>
              <a:latin typeface="Gotham-Book"/>
              <a:cs typeface="Gotham-Book"/>
            </a:endParaRPr>
          </a:p>
          <a:p>
            <a:pPr marL="571500" lvl="0" indent="-571500" algn="l">
              <a:buSzPct val="150000"/>
              <a:buFont typeface="Arial" panose="020B0604020202020204" pitchFamily="34" charset="0"/>
              <a:buChar char="•"/>
            </a:pPr>
            <a:r>
              <a:rPr lang="en-US" sz="3600" dirty="0">
                <a:solidFill>
                  <a:srgbClr val="003E6B"/>
                </a:solidFill>
                <a:latin typeface="Gotham-Book"/>
                <a:cs typeface="Gotham-Book"/>
              </a:rPr>
              <a:t>The Safety Committee on board shall judge the best near miss reported during the month and the person reporting it shall be presented a token award as advised by Mideast from time to time.</a:t>
            </a:r>
          </a:p>
          <a:p>
            <a:pPr marL="571500" lvl="0" indent="-571500" algn="l">
              <a:buSzPct val="150000"/>
              <a:buFont typeface="Arial" panose="020B0604020202020204" pitchFamily="34" charset="0"/>
              <a:buChar char="•"/>
            </a:pPr>
            <a:endParaRPr lang="en-US" sz="3600" dirty="0">
              <a:solidFill>
                <a:srgbClr val="003E6B"/>
              </a:solidFill>
              <a:latin typeface="Gotham-Book"/>
              <a:cs typeface="Gotham-Book"/>
            </a:endParaRPr>
          </a:p>
          <a:p>
            <a:pPr marL="571500" lvl="0" indent="-571500" algn="l">
              <a:buSzPct val="150000"/>
              <a:buFont typeface="Arial" panose="020B0604020202020204" pitchFamily="34" charset="0"/>
              <a:buChar char="•"/>
            </a:pPr>
            <a:r>
              <a:rPr lang="en-US" sz="3600" dirty="0">
                <a:solidFill>
                  <a:srgbClr val="003E6B"/>
                </a:solidFill>
                <a:latin typeface="Gotham-Book"/>
                <a:cs typeface="Gotham-Book"/>
              </a:rPr>
              <a:t>At the end of every month, the best near miss reported from the fleet shall be evaluated by the Mideast management team. The crew member reporting it shall receive a reward the nature and value of which shall be declared by Mideast.</a:t>
            </a:r>
          </a:p>
          <a:p>
            <a:pPr lvl="0" algn="l">
              <a:buSzPct val="150000"/>
            </a:pPr>
            <a:endParaRPr lang="en-US" sz="3600" dirty="0">
              <a:solidFill>
                <a:srgbClr val="003E6B"/>
              </a:solidFill>
              <a:latin typeface="Gotham-Book"/>
              <a:cs typeface="Gotham-Book"/>
            </a:endParaRPr>
          </a:p>
        </p:txBody>
      </p:sp>
      <p:pic>
        <p:nvPicPr>
          <p:cNvPr id="3" name="Picture 2">
            <a:extLst>
              <a:ext uri="{FF2B5EF4-FFF2-40B4-BE49-F238E27FC236}">
                <a16:creationId xmlns:a16="http://schemas.microsoft.com/office/drawing/2014/main" id="{30BB731B-B05D-4F2F-909B-A754967DD07B}"/>
              </a:ext>
            </a:extLst>
          </p:cNvPr>
          <p:cNvPicPr>
            <a:picLocks noChangeAspect="1"/>
          </p:cNvPicPr>
          <p:nvPr/>
        </p:nvPicPr>
        <p:blipFill>
          <a:blip r:embed="rId4"/>
          <a:stretch>
            <a:fillRect/>
          </a:stretch>
        </p:blipFill>
        <p:spPr>
          <a:xfrm>
            <a:off x="14935200" y="1386174"/>
            <a:ext cx="7401598" cy="10473261"/>
          </a:xfrm>
          <a:prstGeom prst="rect">
            <a:avLst/>
          </a:prstGeom>
        </p:spPr>
      </p:pic>
    </p:spTree>
    <p:extLst>
      <p:ext uri="{BB962C8B-B14F-4D97-AF65-F5344CB8AC3E}">
        <p14:creationId xmlns:p14="http://schemas.microsoft.com/office/powerpoint/2010/main" val="376956048"/>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13" name="Picture 12" descr="Bahri Traders BW.psd"/>
          <p:cNvPicPr>
            <a:picLocks noChangeAspect="1"/>
          </p:cNvPicPr>
          <p:nvPr/>
        </p:nvPicPr>
        <p:blipFill rotWithShape="1">
          <a:blip r:embed="rId3">
            <a:extLst>
              <a:ext uri="{28A0092B-C50C-407E-A947-70E740481C1C}">
                <a14:useLocalDpi xmlns:a14="http://schemas.microsoft.com/office/drawing/2010/main" val="0"/>
              </a:ext>
            </a:extLst>
          </a:blip>
          <a:srcRect l="-9633" t="54694" r="13295" b="5105"/>
          <a:stretch/>
        </p:blipFill>
        <p:spPr>
          <a:xfrm>
            <a:off x="3048000" y="-1"/>
            <a:ext cx="21336000" cy="1379220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18087"/>
          <a:stretch/>
        </p:blipFill>
        <p:spPr>
          <a:xfrm>
            <a:off x="1" y="0"/>
            <a:ext cx="20116800" cy="13792200"/>
          </a:xfrm>
          <a:prstGeom prst="rect">
            <a:avLst/>
          </a:prstGeom>
        </p:spPr>
      </p:pic>
      <p:sp>
        <p:nvSpPr>
          <p:cNvPr id="9" name="TextBox 8"/>
          <p:cNvSpPr txBox="1"/>
          <p:nvPr/>
        </p:nvSpPr>
        <p:spPr>
          <a:xfrm>
            <a:off x="1304971" y="5486400"/>
            <a:ext cx="3997441" cy="923330"/>
          </a:xfrm>
          <a:prstGeom prst="rect">
            <a:avLst/>
          </a:prstGeom>
          <a:noFill/>
        </p:spPr>
        <p:txBody>
          <a:bodyPr wrap="none" lIns="0" tIns="0" rIns="0" bIns="0" rtlCol="0" anchor="t" anchorCtr="0">
            <a:spAutoFit/>
          </a:bodyPr>
          <a:lstStyle/>
          <a:p>
            <a:pPr algn="l"/>
            <a:r>
              <a:rPr lang="en-US" sz="6000" b="1" dirty="0">
                <a:solidFill>
                  <a:schemeClr val="bg1"/>
                </a:solidFill>
                <a:latin typeface="Gotham" charset="0"/>
                <a:ea typeface="Gotham" charset="0"/>
                <a:cs typeface="Gotham" charset="0"/>
              </a:rPr>
              <a:t>Thank you</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049000"/>
            <a:ext cx="5715000" cy="25771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600" y="12325524"/>
            <a:ext cx="4077854" cy="323676"/>
          </a:xfrm>
          <a:prstGeom prst="rect">
            <a:avLst/>
          </a:prstGeom>
        </p:spPr>
      </p:pic>
    </p:spTree>
    <p:extLst>
      <p:ext uri="{BB962C8B-B14F-4D97-AF65-F5344CB8AC3E}">
        <p14:creationId xmlns:p14="http://schemas.microsoft.com/office/powerpoint/2010/main" val="1411025443"/>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24384000" cy="12514984"/>
          </a:xfrm>
          <a:prstGeom prst="rect">
            <a:avLst/>
          </a:prstGeom>
          <a:effectLst>
            <a:glow rad="127000">
              <a:schemeClr val="accent1">
                <a:alpha val="3000"/>
              </a:schemeClr>
            </a:glow>
          </a:effectLst>
        </p:spPr>
      </p:pic>
      <p:pic>
        <p:nvPicPr>
          <p:cNvPr id="40" name="Picture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14" y="12514984"/>
            <a:ext cx="24398307" cy="1201016"/>
          </a:xfrm>
          <a:prstGeom prst="rect">
            <a:avLst/>
          </a:prstGeom>
        </p:spPr>
      </p:pic>
      <p:grpSp>
        <p:nvGrpSpPr>
          <p:cNvPr id="36" name="Group 35"/>
          <p:cNvGrpSpPr/>
          <p:nvPr/>
        </p:nvGrpSpPr>
        <p:grpSpPr>
          <a:xfrm>
            <a:off x="2073042" y="7427834"/>
            <a:ext cx="20237915" cy="4225280"/>
            <a:chOff x="416532" y="2708920"/>
            <a:chExt cx="8403940" cy="1754578"/>
          </a:xfrm>
        </p:grpSpPr>
        <p:grpSp>
          <p:nvGrpSpPr>
            <p:cNvPr id="20" name="Group 19"/>
            <p:cNvGrpSpPr/>
            <p:nvPr/>
          </p:nvGrpSpPr>
          <p:grpSpPr>
            <a:xfrm>
              <a:off x="416532" y="2708920"/>
              <a:ext cx="8238155" cy="1754578"/>
              <a:chOff x="467544" y="2708920"/>
              <a:chExt cx="8238155" cy="1754578"/>
            </a:xfrm>
          </p:grpSpPr>
          <p:sp>
            <p:nvSpPr>
              <p:cNvPr id="21" name="Arc 20"/>
              <p:cNvSpPr/>
              <p:nvPr/>
            </p:nvSpPr>
            <p:spPr bwMode="auto">
              <a:xfrm>
                <a:off x="467544" y="2708920"/>
                <a:ext cx="1754582" cy="1754578"/>
              </a:xfrm>
              <a:prstGeom prst="arc">
                <a:avLst>
                  <a:gd name="adj1" fmla="val 15051083"/>
                  <a:gd name="adj2" fmla="val 8670110"/>
                </a:avLst>
              </a:prstGeom>
              <a:noFill/>
              <a:ln w="762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22" name="Arc 21"/>
              <p:cNvSpPr/>
              <p:nvPr/>
            </p:nvSpPr>
            <p:spPr bwMode="auto">
              <a:xfrm>
                <a:off x="467544" y="2708920"/>
                <a:ext cx="1754582" cy="1754578"/>
              </a:xfrm>
              <a:prstGeom prst="arc">
                <a:avLst>
                  <a:gd name="adj1" fmla="val 5406397"/>
                  <a:gd name="adj2" fmla="val 21365109"/>
                </a:avLst>
              </a:prstGeom>
              <a:noFill/>
              <a:ln w="330200" cap="rnd" cmpd="sng" algn="ctr">
                <a:solidFill>
                  <a:srgbClr val="F37021"/>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23" name="TextBox 22"/>
              <p:cNvSpPr txBox="1"/>
              <p:nvPr/>
            </p:nvSpPr>
            <p:spPr>
              <a:xfrm>
                <a:off x="677569" y="3137801"/>
                <a:ext cx="1334539" cy="1226942"/>
              </a:xfrm>
              <a:prstGeom prst="rect">
                <a:avLst/>
              </a:prstGeom>
              <a:noFill/>
            </p:spPr>
            <p:txBody>
              <a:bodyPr wrap="none" rtlCol="0">
                <a:spAutoFit/>
              </a:bodyPr>
              <a:lstStyle/>
              <a:p>
                <a:pPr>
                  <a:defRPr/>
                </a:pPr>
                <a:r>
                  <a:rPr lang="en-US" sz="9600" b="1" dirty="0">
                    <a:solidFill>
                      <a:srgbClr val="F37021"/>
                    </a:solidFill>
                    <a:latin typeface="Gotham Book"/>
                    <a:cs typeface="Gotham Book"/>
                  </a:rPr>
                  <a:t>VLCCs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0" b="1" i="0" u="none" strike="noStrike" kern="1200" cap="none" spc="0" normalizeH="0" baseline="0" noProof="0" dirty="0">
                  <a:ln>
                    <a:noFill/>
                  </a:ln>
                  <a:solidFill>
                    <a:srgbClr val="003E6B"/>
                  </a:solidFill>
                  <a:effectLst/>
                  <a:uLnTx/>
                  <a:uFillTx/>
                  <a:latin typeface="Gotham-Bold"/>
                  <a:cs typeface="Gotham-Bold"/>
                  <a:sym typeface="Thompson Modern Light" charset="0"/>
                </a:endParaRPr>
              </a:p>
            </p:txBody>
          </p:sp>
          <p:sp>
            <p:nvSpPr>
              <p:cNvPr id="43" name="TextBox 42"/>
              <p:cNvSpPr txBox="1"/>
              <p:nvPr/>
            </p:nvSpPr>
            <p:spPr>
              <a:xfrm>
                <a:off x="2960814" y="2978574"/>
                <a:ext cx="1202419" cy="14186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37021"/>
                    </a:solidFill>
                    <a:effectLst/>
                    <a:uLnTx/>
                    <a:uFillTx/>
                    <a:latin typeface="Gotham Book"/>
                    <a:cs typeface="Gotham Book"/>
                    <a:sym typeface="Thompson Modern Light" charset="0"/>
                  </a:rPr>
                  <a:t>Chemical</a:t>
                </a:r>
                <a:r>
                  <a:rPr kumimoji="0" lang="en-US" sz="5400" b="0" i="0" u="none" strike="noStrike" kern="1200" cap="none" spc="0" normalizeH="0" baseline="0" noProof="0" dirty="0">
                    <a:ln>
                      <a:noFill/>
                    </a:ln>
                    <a:solidFill>
                      <a:srgbClr val="F37021"/>
                    </a:solidFill>
                    <a:effectLst/>
                    <a:uLnTx/>
                    <a:uFillTx/>
                    <a:latin typeface="Gotham Book"/>
                    <a:cs typeface="Gotham Book"/>
                    <a:sym typeface="Thompson Modern Light"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F37021"/>
                    </a:solidFill>
                    <a:effectLst/>
                    <a:uLnTx/>
                    <a:uFillTx/>
                    <a:latin typeface="Gotham Book"/>
                    <a:cs typeface="Gotham Book"/>
                    <a:sym typeface="Thompson Modern Light" charset="0"/>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37021"/>
                    </a:solidFill>
                    <a:effectLst/>
                    <a:uLnTx/>
                    <a:uFillTx/>
                    <a:latin typeface="Gotham Book"/>
                    <a:cs typeface="Gotham Book"/>
                    <a:sym typeface="Thompson Modern Light" charset="0"/>
                  </a:rPr>
                  <a:t>Product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F37021"/>
                    </a:solidFill>
                    <a:effectLst/>
                    <a:uLnTx/>
                    <a:uFillTx/>
                    <a:latin typeface="Gotham Book"/>
                    <a:cs typeface="Gotham Book"/>
                    <a:sym typeface="Thompson Modern Light" charset="0"/>
                  </a:rPr>
                  <a:t>Tankers</a:t>
                </a:r>
              </a:p>
            </p:txBody>
          </p:sp>
          <p:sp>
            <p:nvSpPr>
              <p:cNvPr id="44" name="TextBox 43"/>
              <p:cNvSpPr txBox="1"/>
              <p:nvPr/>
            </p:nvSpPr>
            <p:spPr>
              <a:xfrm>
                <a:off x="5180473" y="3169444"/>
                <a:ext cx="1194538" cy="95854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a:noFill/>
                    </a:ln>
                    <a:solidFill>
                      <a:srgbClr val="F37021"/>
                    </a:solidFill>
                    <a:effectLst/>
                    <a:uLnTx/>
                    <a:uFillTx/>
                    <a:latin typeface="Gotham Book"/>
                    <a:cs typeface="Gotham Book"/>
                    <a:sym typeface="Thompson Modern Light" charset="0"/>
                  </a:rPr>
                  <a:t>RoCon</a:t>
                </a:r>
                <a:endParaRPr kumimoji="0" lang="en-US" sz="7200" b="1" i="0" u="none" strike="noStrike" kern="1200" cap="none" spc="0" normalizeH="0" baseline="0" noProof="0" dirty="0">
                  <a:ln>
                    <a:noFill/>
                  </a:ln>
                  <a:solidFill>
                    <a:srgbClr val="F37021"/>
                  </a:solidFill>
                  <a:effectLst/>
                  <a:uLnTx/>
                  <a:uFillTx/>
                  <a:latin typeface="Gotham Book"/>
                  <a:cs typeface="Gotham Book"/>
                  <a:sym typeface="Thompson Modern Light"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37021"/>
                    </a:solidFill>
                    <a:effectLst/>
                    <a:uLnTx/>
                    <a:uFillTx/>
                    <a:latin typeface="Gotham Book"/>
                    <a:cs typeface="Gotham Book"/>
                    <a:sym typeface="Thompson Modern Light" charset="0"/>
                  </a:rPr>
                  <a:t>Vessels</a:t>
                </a:r>
              </a:p>
            </p:txBody>
          </p:sp>
          <p:sp>
            <p:nvSpPr>
              <p:cNvPr id="45" name="TextBox 44"/>
              <p:cNvSpPr txBox="1"/>
              <p:nvPr/>
            </p:nvSpPr>
            <p:spPr>
              <a:xfrm>
                <a:off x="7282707" y="3169444"/>
                <a:ext cx="1422992" cy="95854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37021"/>
                    </a:solidFill>
                    <a:effectLst/>
                    <a:uLnTx/>
                    <a:uFillTx/>
                    <a:latin typeface="Gotham Book"/>
                    <a:cs typeface="Gotham Book"/>
                    <a:sym typeface="Thompson Modern Light" charset="0"/>
                  </a:rPr>
                  <a:t>Dry Bulk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37021"/>
                    </a:solidFill>
                    <a:effectLst/>
                    <a:uLnTx/>
                    <a:uFillTx/>
                    <a:latin typeface="Gotham Book"/>
                    <a:cs typeface="Gotham Book"/>
                    <a:sym typeface="Thompson Modern Light" charset="0"/>
                  </a:rPr>
                  <a:t>Vessels</a:t>
                </a:r>
              </a:p>
            </p:txBody>
          </p:sp>
        </p:grpSp>
        <p:grpSp>
          <p:nvGrpSpPr>
            <p:cNvPr id="24" name="Group 23"/>
            <p:cNvGrpSpPr/>
            <p:nvPr/>
          </p:nvGrpSpPr>
          <p:grpSpPr>
            <a:xfrm>
              <a:off x="2632985" y="2708920"/>
              <a:ext cx="1754582" cy="1754578"/>
              <a:chOff x="2699116" y="2708920"/>
              <a:chExt cx="1754582" cy="1754578"/>
            </a:xfrm>
          </p:grpSpPr>
          <p:sp>
            <p:nvSpPr>
              <p:cNvPr id="25" name="Arc 24"/>
              <p:cNvSpPr/>
              <p:nvPr/>
            </p:nvSpPr>
            <p:spPr bwMode="auto">
              <a:xfrm>
                <a:off x="2699116" y="2708920"/>
                <a:ext cx="1754582" cy="1754578"/>
              </a:xfrm>
              <a:prstGeom prst="arc">
                <a:avLst>
                  <a:gd name="adj1" fmla="val 15051083"/>
                  <a:gd name="adj2" fmla="val 8670110"/>
                </a:avLst>
              </a:prstGeom>
              <a:noFill/>
              <a:ln w="25400" cap="rnd" cmpd="sng" algn="ctr">
                <a:solidFill>
                  <a:srgbClr val="F37021"/>
                </a:solidFill>
                <a:prstDash val="sysDash"/>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26" name="Arc 25"/>
              <p:cNvSpPr/>
              <p:nvPr/>
            </p:nvSpPr>
            <p:spPr bwMode="auto">
              <a:xfrm>
                <a:off x="2699116" y="2708920"/>
                <a:ext cx="1754582" cy="1754578"/>
              </a:xfrm>
              <a:prstGeom prst="arc">
                <a:avLst>
                  <a:gd name="adj1" fmla="val 5504368"/>
                  <a:gd name="adj2" fmla="val 17975709"/>
                </a:avLst>
              </a:prstGeom>
              <a:noFill/>
              <a:ln w="1524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grpSp>
        <p:grpSp>
          <p:nvGrpSpPr>
            <p:cNvPr id="28" name="Group 27"/>
            <p:cNvGrpSpPr/>
            <p:nvPr/>
          </p:nvGrpSpPr>
          <p:grpSpPr>
            <a:xfrm>
              <a:off x="4849438" y="2708920"/>
              <a:ext cx="1754582" cy="1754578"/>
              <a:chOff x="4957902" y="2708920"/>
              <a:chExt cx="1754582" cy="1754578"/>
            </a:xfrm>
          </p:grpSpPr>
          <p:sp>
            <p:nvSpPr>
              <p:cNvPr id="29" name="Arc 28"/>
              <p:cNvSpPr/>
              <p:nvPr/>
            </p:nvSpPr>
            <p:spPr bwMode="auto">
              <a:xfrm>
                <a:off x="4957902" y="2708920"/>
                <a:ext cx="1754582" cy="1754578"/>
              </a:xfrm>
              <a:prstGeom prst="arc">
                <a:avLst>
                  <a:gd name="adj1" fmla="val 15051083"/>
                  <a:gd name="adj2" fmla="val 8670110"/>
                </a:avLst>
              </a:prstGeom>
              <a:noFill/>
              <a:ln w="381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30" name="Arc 29"/>
              <p:cNvSpPr/>
              <p:nvPr/>
            </p:nvSpPr>
            <p:spPr bwMode="auto">
              <a:xfrm>
                <a:off x="4957902" y="2708920"/>
                <a:ext cx="1754582" cy="1754578"/>
              </a:xfrm>
              <a:prstGeom prst="arc">
                <a:avLst>
                  <a:gd name="adj1" fmla="val 5406397"/>
                  <a:gd name="adj2" fmla="val 16217953"/>
                </a:avLst>
              </a:prstGeom>
              <a:noFill/>
              <a:ln w="203200" cap="rnd" cmpd="sng" algn="ctr">
                <a:solidFill>
                  <a:srgbClr val="F37021"/>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grpSp>
        <p:grpSp>
          <p:nvGrpSpPr>
            <p:cNvPr id="32" name="Group 31"/>
            <p:cNvGrpSpPr/>
            <p:nvPr/>
          </p:nvGrpSpPr>
          <p:grpSpPr>
            <a:xfrm>
              <a:off x="7065890" y="2708920"/>
              <a:ext cx="1754582" cy="1754578"/>
              <a:chOff x="7116902" y="2708920"/>
              <a:chExt cx="1754582" cy="1754578"/>
            </a:xfrm>
          </p:grpSpPr>
          <p:sp>
            <p:nvSpPr>
              <p:cNvPr id="33" name="Arc 32"/>
              <p:cNvSpPr/>
              <p:nvPr/>
            </p:nvSpPr>
            <p:spPr bwMode="auto">
              <a:xfrm>
                <a:off x="7116902" y="2708920"/>
                <a:ext cx="1754582" cy="1754578"/>
              </a:xfrm>
              <a:prstGeom prst="arc">
                <a:avLst>
                  <a:gd name="adj1" fmla="val 9230097"/>
                  <a:gd name="adj2" fmla="val 8670110"/>
                </a:avLst>
              </a:prstGeom>
              <a:noFill/>
              <a:ln w="38100" cap="rnd" cmpd="sng" algn="ctr">
                <a:solidFill>
                  <a:srgbClr val="F37021"/>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sp>
            <p:nvSpPr>
              <p:cNvPr id="34" name="Arc 33"/>
              <p:cNvSpPr/>
              <p:nvPr/>
            </p:nvSpPr>
            <p:spPr bwMode="auto">
              <a:xfrm>
                <a:off x="7116902" y="2708920"/>
                <a:ext cx="1754582" cy="1754578"/>
              </a:xfrm>
              <a:prstGeom prst="arc">
                <a:avLst>
                  <a:gd name="adj1" fmla="val 5406397"/>
                  <a:gd name="adj2" fmla="val 10681495"/>
                </a:avLst>
              </a:prstGeom>
              <a:noFill/>
              <a:ln w="165100" cap="rnd" cmpd="sng" algn="ctr">
                <a:solidFill>
                  <a:srgbClr val="003E6B"/>
                </a:solidFill>
                <a:prstDash val="solid"/>
                <a:round/>
                <a:headEnd type="none" w="med" len="med"/>
                <a:tailEnd type="none" w="med" len="med"/>
              </a:ln>
              <a:effectLst/>
              <a:extLst/>
            </p:spPr>
            <p:txBody>
              <a:bodyPr lIns="38405" tIns="19202" rIns="38405" bIns="19202"/>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Thompson Modern Light" charset="0"/>
                  <a:sym typeface="Thompson Modern Light" charset="0"/>
                </a:endParaRPr>
              </a:p>
            </p:txBody>
          </p:sp>
        </p:grpSp>
      </p:grpSp>
      <p:sp>
        <p:nvSpPr>
          <p:cNvPr id="27" name="TextBox 26"/>
          <p:cNvSpPr txBox="1"/>
          <p:nvPr/>
        </p:nvSpPr>
        <p:spPr>
          <a:xfrm>
            <a:off x="2104493" y="348400"/>
            <a:ext cx="410529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Who we are</a:t>
            </a:r>
          </a:p>
        </p:txBody>
      </p:sp>
      <p:sp>
        <p:nvSpPr>
          <p:cNvPr id="31" name="TextBox 30"/>
          <p:cNvSpPr txBox="1"/>
          <p:nvPr/>
        </p:nvSpPr>
        <p:spPr>
          <a:xfrm>
            <a:off x="2104493" y="1210270"/>
            <a:ext cx="7521290"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Our fleet in numbers</a:t>
            </a:r>
          </a:p>
        </p:txBody>
      </p:sp>
    </p:spTree>
    <p:extLst>
      <p:ext uri="{BB962C8B-B14F-4D97-AF65-F5344CB8AC3E}">
        <p14:creationId xmlns:p14="http://schemas.microsoft.com/office/powerpoint/2010/main" val="6386462"/>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14" y="12514984"/>
            <a:ext cx="24398307" cy="1201016"/>
          </a:xfrm>
          <a:prstGeom prst="rect">
            <a:avLst/>
          </a:prstGeom>
        </p:spPr>
      </p:pic>
      <p:sp>
        <p:nvSpPr>
          <p:cNvPr id="27" name="TextBox 26"/>
          <p:cNvSpPr txBox="1"/>
          <p:nvPr/>
        </p:nvSpPr>
        <p:spPr>
          <a:xfrm>
            <a:off x="2104493" y="348400"/>
            <a:ext cx="4105291"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Who we are</a:t>
            </a:r>
          </a:p>
        </p:txBody>
      </p:sp>
      <p:sp>
        <p:nvSpPr>
          <p:cNvPr id="31" name="TextBox 30"/>
          <p:cNvSpPr txBox="1"/>
          <p:nvPr/>
        </p:nvSpPr>
        <p:spPr>
          <a:xfrm>
            <a:off x="2104493" y="1210270"/>
            <a:ext cx="1547058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3F6B"/>
                </a:solidFill>
                <a:effectLst/>
                <a:uLnTx/>
                <a:uFillTx/>
                <a:latin typeface="Gotham" charset="0"/>
                <a:ea typeface="Gotham" charset="0"/>
                <a:cs typeface="Gotham" charset="0"/>
                <a:sym typeface="Thompson Modern Light" charset="0"/>
              </a:rPr>
              <a:t>Managed to the Highest Quality Standards</a:t>
            </a:r>
          </a:p>
        </p:txBody>
      </p:sp>
      <p:pic>
        <p:nvPicPr>
          <p:cNvPr id="3" name="Picture 2"/>
          <p:cNvPicPr>
            <a:picLocks noChangeAspect="1"/>
          </p:cNvPicPr>
          <p:nvPr/>
        </p:nvPicPr>
        <p:blipFill>
          <a:blip r:embed="rId4"/>
          <a:stretch>
            <a:fillRect/>
          </a:stretch>
        </p:blipFill>
        <p:spPr>
          <a:xfrm>
            <a:off x="1203747" y="2480374"/>
            <a:ext cx="6937907" cy="8642553"/>
          </a:xfrm>
          <a:prstGeom prst="rect">
            <a:avLst/>
          </a:prstGeom>
          <a:effectLst>
            <a:innerShdw blurRad="63500" dist="50800" dir="2700000">
              <a:prstClr val="black">
                <a:alpha val="50000"/>
              </a:prstClr>
            </a:innerShdw>
          </a:effectLst>
        </p:spPr>
      </p:pic>
      <p:pic>
        <p:nvPicPr>
          <p:cNvPr id="4" name="Picture 3"/>
          <p:cNvPicPr>
            <a:picLocks noChangeAspect="1"/>
          </p:cNvPicPr>
          <p:nvPr/>
        </p:nvPicPr>
        <p:blipFill>
          <a:blip r:embed="rId5"/>
          <a:stretch>
            <a:fillRect/>
          </a:stretch>
        </p:blipFill>
        <p:spPr>
          <a:xfrm>
            <a:off x="8655527" y="2495719"/>
            <a:ext cx="6934200" cy="8662095"/>
          </a:xfrm>
          <a:prstGeom prst="rect">
            <a:avLst/>
          </a:prstGeom>
        </p:spPr>
      </p:pic>
      <p:pic>
        <p:nvPicPr>
          <p:cNvPr id="5" name="Picture 4"/>
          <p:cNvPicPr>
            <a:picLocks noChangeAspect="1"/>
          </p:cNvPicPr>
          <p:nvPr/>
        </p:nvPicPr>
        <p:blipFill>
          <a:blip r:embed="rId6"/>
          <a:stretch>
            <a:fillRect/>
          </a:stretch>
        </p:blipFill>
        <p:spPr>
          <a:xfrm>
            <a:off x="16078200" y="2495719"/>
            <a:ext cx="6934200" cy="8627208"/>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1274658325"/>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35"/>
        <p:cNvGrpSpPr/>
        <p:nvPr/>
      </p:nvGrpSpPr>
      <p:grpSpPr>
        <a:xfrm>
          <a:off x="0" y="0"/>
          <a:ext cx="0" cy="0"/>
          <a:chOff x="0" y="0"/>
          <a:chExt cx="0" cy="0"/>
        </a:xfrm>
      </p:grpSpPr>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14" y="12514984"/>
            <a:ext cx="24398307" cy="1201016"/>
          </a:xfrm>
          <a:prstGeom prst="rect">
            <a:avLst/>
          </a:prstGeom>
        </p:spPr>
      </p:pic>
      <p:sp>
        <p:nvSpPr>
          <p:cNvPr id="27" name="TextBox 26"/>
          <p:cNvSpPr txBox="1"/>
          <p:nvPr/>
        </p:nvSpPr>
        <p:spPr>
          <a:xfrm>
            <a:off x="2104493" y="348400"/>
            <a:ext cx="8304902" cy="923330"/>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46F21"/>
                </a:solidFill>
                <a:effectLst/>
                <a:uLnTx/>
                <a:uFillTx/>
                <a:latin typeface="Gotham" charset="0"/>
                <a:ea typeface="Gotham" charset="0"/>
                <a:cs typeface="Gotham" charset="0"/>
                <a:sym typeface="Thompson Modern Light" charset="0"/>
              </a:rPr>
              <a:t>Who we are – What we do</a:t>
            </a:r>
          </a:p>
        </p:txBody>
      </p:sp>
      <p:pic>
        <p:nvPicPr>
          <p:cNvPr id="2" name="Picture 1">
            <a:extLst>
              <a:ext uri="{FF2B5EF4-FFF2-40B4-BE49-F238E27FC236}">
                <a16:creationId xmlns:a16="http://schemas.microsoft.com/office/drawing/2014/main" id="{22328D0B-6147-4D24-A276-2958EDA4D57E}"/>
              </a:ext>
            </a:extLst>
          </p:cNvPr>
          <p:cNvPicPr>
            <a:picLocks noChangeAspect="1"/>
          </p:cNvPicPr>
          <p:nvPr/>
        </p:nvPicPr>
        <p:blipFill rotWithShape="1">
          <a:blip r:embed="rId4"/>
          <a:srcRect l="48750"/>
          <a:stretch/>
        </p:blipFill>
        <p:spPr>
          <a:xfrm>
            <a:off x="1371600" y="2982879"/>
            <a:ext cx="12496802" cy="7820956"/>
          </a:xfrm>
          <a:prstGeom prst="rect">
            <a:avLst/>
          </a:prstGeom>
        </p:spPr>
      </p:pic>
      <p:pic>
        <p:nvPicPr>
          <p:cNvPr id="3" name="Picture 2">
            <a:hlinkClick r:id="rId5" action="ppaction://hlinkfile"/>
            <a:extLst>
              <a:ext uri="{FF2B5EF4-FFF2-40B4-BE49-F238E27FC236}">
                <a16:creationId xmlns:a16="http://schemas.microsoft.com/office/drawing/2014/main" id="{7D4BD45C-9847-472A-99FB-5A0371697F91}"/>
              </a:ext>
            </a:extLst>
          </p:cNvPr>
          <p:cNvPicPr>
            <a:picLocks noChangeAspect="1"/>
          </p:cNvPicPr>
          <p:nvPr/>
        </p:nvPicPr>
        <p:blipFill>
          <a:blip r:embed="rId6"/>
          <a:stretch>
            <a:fillRect/>
          </a:stretch>
        </p:blipFill>
        <p:spPr>
          <a:xfrm>
            <a:off x="16154400" y="4724400"/>
            <a:ext cx="5040791" cy="3532906"/>
          </a:xfrm>
          <a:prstGeom prst="rect">
            <a:avLst/>
          </a:prstGeom>
        </p:spPr>
      </p:pic>
    </p:spTree>
    <p:extLst>
      <p:ext uri="{BB962C8B-B14F-4D97-AF65-F5344CB8AC3E}">
        <p14:creationId xmlns:p14="http://schemas.microsoft.com/office/powerpoint/2010/main" val="389971941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F6B"/>
        </a:solidFill>
        <a:effectLst/>
      </p:bgPr>
    </p:bg>
    <p:spTree>
      <p:nvGrpSpPr>
        <p:cNvPr id="1" name="Shape 35"/>
        <p:cNvGrpSpPr/>
        <p:nvPr/>
      </p:nvGrpSpPr>
      <p:grpSpPr>
        <a:xfrm>
          <a:off x="0" y="0"/>
          <a:ext cx="0" cy="0"/>
          <a:chOff x="0" y="0"/>
          <a:chExt cx="0" cy="0"/>
        </a:xfrm>
      </p:grpSpPr>
      <p:sp>
        <p:nvSpPr>
          <p:cNvPr id="11" name="TextBox 10"/>
          <p:cNvSpPr txBox="1"/>
          <p:nvPr/>
        </p:nvSpPr>
        <p:spPr>
          <a:xfrm>
            <a:off x="6019800" y="4191000"/>
            <a:ext cx="5047985" cy="923330"/>
          </a:xfrm>
          <a:prstGeom prst="rect">
            <a:avLst/>
          </a:prstGeom>
          <a:noFill/>
        </p:spPr>
        <p:txBody>
          <a:bodyPr wrap="none" lIns="0" tIns="0" rIns="0" bIns="0" rtlCol="0" anchor="t" anchorCtr="0">
            <a:spAutoFit/>
          </a:bodyPr>
          <a:lstStyle/>
          <a:p>
            <a:pPr algn="l"/>
            <a:r>
              <a:rPr lang="en-US" sz="6000" b="1">
                <a:solidFill>
                  <a:schemeClr val="bg1"/>
                </a:solidFill>
                <a:latin typeface="Gotham" charset="0"/>
                <a:ea typeface="Gotham" charset="0"/>
                <a:cs typeface="Gotham" charset="0"/>
              </a:rPr>
              <a:t>Section Title.</a:t>
            </a:r>
            <a:endParaRPr lang="en-US" sz="6000" b="1" dirty="0">
              <a:solidFill>
                <a:schemeClr val="bg1"/>
              </a:solidFill>
              <a:latin typeface="Gotham" charset="0"/>
              <a:ea typeface="Gotham" charset="0"/>
              <a:cs typeface="Gotham"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9"/>
            <a:ext cx="24384000" cy="13694054"/>
          </a:xfrm>
          <a:prstGeom prst="rect">
            <a:avLst/>
          </a:prstGeom>
        </p:spPr>
      </p:pic>
      <p:sp>
        <p:nvSpPr>
          <p:cNvPr id="13" name="TextBox 12"/>
          <p:cNvSpPr txBox="1"/>
          <p:nvPr/>
        </p:nvSpPr>
        <p:spPr>
          <a:xfrm>
            <a:off x="6410055" y="4652665"/>
            <a:ext cx="15140491" cy="923330"/>
          </a:xfrm>
          <a:prstGeom prst="rect">
            <a:avLst/>
          </a:prstGeom>
          <a:noFill/>
        </p:spPr>
        <p:txBody>
          <a:bodyPr wrap="none" lIns="0" tIns="0" rIns="0" bIns="0" rtlCol="0" anchor="t" anchorCtr="0">
            <a:spAutoFit/>
          </a:bodyPr>
          <a:lstStyle/>
          <a:p>
            <a:pPr algn="l"/>
            <a:r>
              <a:rPr lang="en-US" sz="6000" b="1" dirty="0">
                <a:solidFill>
                  <a:schemeClr val="bg1"/>
                </a:solidFill>
                <a:latin typeface="Gotham" charset="0"/>
                <a:ea typeface="Gotham" charset="0"/>
                <a:cs typeface="Gotham" charset="0"/>
              </a:rPr>
              <a:t>Introduction to the Safety Management System</a:t>
            </a:r>
          </a:p>
        </p:txBody>
      </p:sp>
      <p:pic>
        <p:nvPicPr>
          <p:cNvPr id="2" name="Picture 1">
            <a:hlinkClick r:id="rId4" action="ppaction://hlinksldjump"/>
            <a:extLst>
              <a:ext uri="{FF2B5EF4-FFF2-40B4-BE49-F238E27FC236}">
                <a16:creationId xmlns:a16="http://schemas.microsoft.com/office/drawing/2014/main" id="{88F9B4C3-7203-4F17-9CE2-0F7F5CCD53E5}"/>
              </a:ext>
            </a:extLst>
          </p:cNvPr>
          <p:cNvPicPr>
            <a:picLocks noChangeAspect="1"/>
          </p:cNvPicPr>
          <p:nvPr/>
        </p:nvPicPr>
        <p:blipFill>
          <a:blip r:embed="rId5"/>
          <a:stretch>
            <a:fillRect/>
          </a:stretch>
        </p:blipFill>
        <p:spPr>
          <a:xfrm>
            <a:off x="23507700" y="12822123"/>
            <a:ext cx="876300" cy="876300"/>
          </a:xfrm>
          <a:prstGeom prst="rect">
            <a:avLst/>
          </a:prstGeom>
        </p:spPr>
      </p:pic>
    </p:spTree>
    <p:extLst>
      <p:ext uri="{BB962C8B-B14F-4D97-AF65-F5344CB8AC3E}">
        <p14:creationId xmlns:p14="http://schemas.microsoft.com/office/powerpoint/2010/main" val="707988323"/>
      </p:ext>
    </p:extLst>
  </p:cSld>
  <p:clrMapOvr>
    <a:masterClrMapping/>
  </p:clrMapOvr>
  <p:transition spd="slow">
    <p:cu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a:themeElements>
    <a:clrScheme name="">
      <a:dk1>
        <a:srgbClr val="000000"/>
      </a:dk1>
      <a:lt1>
        <a:srgbClr val="FFFFFF"/>
      </a:lt1>
      <a:dk2>
        <a:srgbClr val="000000"/>
      </a:dk2>
      <a:lt2>
        <a:srgbClr val="142065"/>
      </a:lt2>
      <a:accent1>
        <a:srgbClr val="0083DA"/>
      </a:accent1>
      <a:accent2>
        <a:srgbClr val="333399"/>
      </a:accent2>
      <a:accent3>
        <a:srgbClr val="FFFFFF"/>
      </a:accent3>
      <a:accent4>
        <a:srgbClr val="000000"/>
      </a:accent4>
      <a:accent5>
        <a:srgbClr val="AAC1EA"/>
      </a:accent5>
      <a:accent6>
        <a:srgbClr val="2D2D8A"/>
      </a:accent6>
      <a:hlink>
        <a:srgbClr val="009999"/>
      </a:hlink>
      <a:folHlink>
        <a:srgbClr val="99CC00"/>
      </a:folHlink>
    </a:clrScheme>
    <a:fontScheme name="Blank">
      <a:majorFont>
        <a:latin typeface="Thompson Modern Light"/>
        <a:ea typeface="ヒラギノ角ゴ ProN W3"/>
        <a:cs typeface="ヒラギノ角ゴ ProN W3"/>
      </a:majorFont>
      <a:minorFont>
        <a:latin typeface="Thompson Modern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Thompson Modern Light" charset="0"/>
            <a:ea typeface="ヒラギノ角ゴ ProN W3" charset="0"/>
            <a:cs typeface="ヒラギノ角ゴ ProN W3" charset="0"/>
            <a:sym typeface="Thompson Modern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Thompson Modern Light" charset="0"/>
            <a:ea typeface="ヒラギノ角ゴ ProN W3" charset="0"/>
            <a:cs typeface="ヒラギノ角ゴ ProN W3" charset="0"/>
            <a:sym typeface="Thompson Modern Ligh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JWT_Agency_PPT_Template_16x9- riyadh.potx</Template>
  <TotalTime>8715</TotalTime>
  <Pages>0</Pages>
  <Words>7333</Words>
  <Characters>0</Characters>
  <Application>Microsoft Office PowerPoint</Application>
  <PresentationFormat>Custom</PresentationFormat>
  <Lines>0</Lines>
  <Paragraphs>789</Paragraphs>
  <Slides>58</Slides>
  <Notes>57</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58</vt:i4>
      </vt:variant>
    </vt:vector>
  </HeadingPairs>
  <TitlesOfParts>
    <vt:vector size="77" baseType="lpstr">
      <vt:lpstr>Arial</vt:lpstr>
      <vt:lpstr>Calibri</vt:lpstr>
      <vt:lpstr>Gotham</vt:lpstr>
      <vt:lpstr>Gotham Book</vt:lpstr>
      <vt:lpstr>Gotham Medium</vt:lpstr>
      <vt:lpstr>Gotham-Bold</vt:lpstr>
      <vt:lpstr>Gotham-Book</vt:lpstr>
      <vt:lpstr>Open Sans</vt:lpstr>
      <vt:lpstr>Segoe UI Symbol</vt:lpstr>
      <vt:lpstr>Thompson Modern Light</vt:lpstr>
      <vt:lpstr>Wingdings</vt:lpstr>
      <vt:lpstr>ヒラギノ角ゴ ProN W3</vt:lpstr>
      <vt:lpstr>Blank</vt:lpstr>
      <vt:lpstr>7_Office Theme</vt:lpstr>
      <vt:lpstr>8_Office Theme</vt:lpstr>
      <vt:lpstr>9_Office Theme</vt:lpstr>
      <vt:lpstr>10_Office Theme</vt:lpstr>
      <vt:lpstr>Custom Design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Michael William Bradshaw</dc:creator>
  <cp:keywords/>
  <dc:description/>
  <cp:lastModifiedBy>Anup Kumar. Sah</cp:lastModifiedBy>
  <cp:revision>500</cp:revision>
  <dcterms:modified xsi:type="dcterms:W3CDTF">2018-07-05T09:41:34Z</dcterms:modified>
</cp:coreProperties>
</file>